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jeni pravokutni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jeni pravokutni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jeni pravokutni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Pravokutni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15AFED-69A1-471F-9FF2-49A401D5A5BB}" type="datetimeFigureOut">
              <a:rPr lang="hr-HR" smtClean="0"/>
              <a:t>19.4.2016.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B2164A-CE90-401C-89A5-5927371CBAB5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u="sng" dirty="0" smtClean="0"/>
              <a:t>Keplerovi zakoni</a:t>
            </a: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6633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Johannes</a:t>
            </a:r>
            <a:r>
              <a:rPr lang="hr-HR" dirty="0" smtClean="0"/>
              <a:t> Kepler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514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3347864" y="2035444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 smtClean="0"/>
              <a:t>Johannes</a:t>
            </a:r>
            <a:r>
              <a:rPr lang="hr-HR" sz="2400" dirty="0" smtClean="0"/>
              <a:t> Kepler, njemački astronom, matematičar i astrolog. Ustanovio je gibanje planeta po elipsama, te time srušio teorije i vjerovanja da se planeti oko Sunca gibaju po kružnicama.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230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0120" y="332656"/>
            <a:ext cx="8183880" cy="1051560"/>
          </a:xfrm>
        </p:spPr>
        <p:txBody>
          <a:bodyPr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Prvi Keplerov zakon</a:t>
            </a:r>
            <a:endParaRPr lang="hr-HR" b="1" u="sng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320480" cy="476401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1. </a:t>
            </a:r>
            <a:r>
              <a:rPr lang="vi-VN" sz="2400" dirty="0" smtClean="0"/>
              <a:t>Keplerov </a:t>
            </a:r>
            <a:r>
              <a:rPr lang="vi-VN" sz="2400" dirty="0"/>
              <a:t>zakon glasi da se planeti gibaju oko Sunca po eliptičnim stazama, a Sunce se nalazi u žarištu elipse</a:t>
            </a:r>
            <a:r>
              <a:rPr lang="vi-VN" sz="2400" dirty="0" smtClean="0"/>
              <a:t>.</a:t>
            </a:r>
            <a:r>
              <a:rPr lang="hr-HR" sz="2400" dirty="0" smtClean="0"/>
              <a:t> </a:t>
            </a:r>
            <a:endParaRPr lang="hr-HR" sz="2400" dirty="0"/>
          </a:p>
          <a:p>
            <a:r>
              <a:rPr lang="vi-VN" sz="2400" dirty="0" smtClean="0"/>
              <a:t>. </a:t>
            </a:r>
            <a:r>
              <a:rPr lang="vi-VN" sz="2400" dirty="0"/>
              <a:t>Što je ekscentricitet bliži nuli, elipsa je manje izdužena, i obratno</a:t>
            </a:r>
            <a:r>
              <a:rPr lang="vi-VN" dirty="0"/>
              <a:t>.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588">
            <a:off x="4711724" y="2735856"/>
            <a:ext cx="4013029" cy="24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9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Ekscentritet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800" dirty="0" err="1" smtClean="0"/>
              <a:t>Ekscentritet</a:t>
            </a:r>
            <a:r>
              <a:rPr lang="hr-HR" sz="2800" dirty="0" smtClean="0"/>
              <a:t> je odstupanje od središta i koristi se za opisivanje putanji nebeskih tijela.</a:t>
            </a:r>
          </a:p>
          <a:p>
            <a:r>
              <a:rPr lang="hr-HR" sz="2800" dirty="0" smtClean="0"/>
              <a:t>Za </a:t>
            </a:r>
            <a:r>
              <a:rPr lang="hr-HR" sz="2800" dirty="0"/>
              <a:t>elipsu </a:t>
            </a:r>
            <a:r>
              <a:rPr lang="hr-HR" sz="2800" dirty="0" err="1"/>
              <a:t>ekscentricitet</a:t>
            </a:r>
            <a:r>
              <a:rPr lang="hr-HR" sz="2800" dirty="0"/>
              <a:t> dobijemo, ako podijelimo udaljenost jednog </a:t>
            </a:r>
            <a:r>
              <a:rPr lang="hr-HR" sz="2800" dirty="0" smtClean="0"/>
              <a:t>fokusa </a:t>
            </a:r>
            <a:r>
              <a:rPr lang="hr-HR" sz="2800" dirty="0"/>
              <a:t>od </a:t>
            </a:r>
            <a:r>
              <a:rPr lang="hr-HR" sz="2800" dirty="0" smtClean="0"/>
              <a:t>središta </a:t>
            </a:r>
            <a:r>
              <a:rPr lang="hr-HR" sz="2800" dirty="0"/>
              <a:t>s velikom </a:t>
            </a:r>
            <a:r>
              <a:rPr lang="hr-HR" sz="2800" dirty="0" err="1" smtClean="0"/>
              <a:t>poluosi</a:t>
            </a:r>
            <a:r>
              <a:rPr lang="hr-HR" sz="2800" dirty="0" smtClean="0"/>
              <a:t>(a).</a:t>
            </a: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12" y="3284984"/>
            <a:ext cx="48593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6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Drugi Keplerov zakon</a:t>
            </a:r>
            <a:endParaRPr lang="hr-HR" b="1" u="sng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3960440" cy="4572000"/>
          </a:xfrm>
        </p:spPr>
        <p:txBody>
          <a:bodyPr>
            <a:normAutofit/>
          </a:bodyPr>
          <a:lstStyle/>
          <a:p>
            <a:r>
              <a:rPr lang="vi-VN" dirty="0"/>
              <a:t>Drugi Keplerov zakon glasi da u jednakim vremenskim razdobljima </a:t>
            </a:r>
            <a:r>
              <a:rPr lang="vi-VN" dirty="0" smtClean="0"/>
              <a:t>spojnica </a:t>
            </a:r>
            <a:r>
              <a:rPr lang="vi-VN" dirty="0"/>
              <a:t>Sunce-planet opiše jednake površine. Kada je planet bliže Suncu, giba se brže i prijeđe veći put </a:t>
            </a:r>
            <a:r>
              <a:rPr lang="vi-VN" dirty="0" smtClean="0"/>
              <a:t>, </a:t>
            </a:r>
            <a:r>
              <a:rPr lang="vi-VN" dirty="0"/>
              <a:t>ali opisane </a:t>
            </a:r>
            <a:r>
              <a:rPr lang="vi-VN" dirty="0" smtClean="0"/>
              <a:t>površine</a:t>
            </a:r>
            <a:r>
              <a:rPr lang="hr-HR" dirty="0" smtClean="0"/>
              <a:t> </a:t>
            </a:r>
            <a:r>
              <a:rPr lang="vi-VN" dirty="0" smtClean="0"/>
              <a:t>su </a:t>
            </a:r>
            <a:r>
              <a:rPr lang="vi-VN" dirty="0"/>
              <a:t>ipak jednake veličine zbog promjene udaljenosti.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4644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6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 smtClean="0">
                <a:solidFill>
                  <a:srgbClr val="FF0000"/>
                </a:solidFill>
              </a:rPr>
              <a:t>Treći Keplerov zakon</a:t>
            </a:r>
            <a:endParaRPr lang="hr-HR" b="1" u="sng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499992" y="1447800"/>
            <a:ext cx="4186808" cy="4572000"/>
          </a:xfrm>
        </p:spPr>
        <p:txBody>
          <a:bodyPr>
            <a:normAutofit/>
          </a:bodyPr>
          <a:lstStyle/>
          <a:p>
            <a:r>
              <a:rPr lang="hr-HR" dirty="0"/>
              <a:t>Kvadrati ophodnih vremena </a:t>
            </a:r>
            <a:r>
              <a:rPr lang="hr-HR" dirty="0" smtClean="0"/>
              <a:t>proporcionalni </a:t>
            </a:r>
            <a:r>
              <a:rPr lang="hr-HR" dirty="0"/>
              <a:t>su kubovima srednjih udaljenosti (velikih </a:t>
            </a:r>
            <a:r>
              <a:rPr lang="hr-HR" dirty="0" err="1"/>
              <a:t>poluosi</a:t>
            </a:r>
            <a:r>
              <a:rPr lang="hr-HR" dirty="0"/>
              <a:t> elipse) planeta od Sunca. 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gdje </a:t>
            </a:r>
            <a:r>
              <a:rPr lang="hr-HR" dirty="0"/>
              <a:t>je k jedan te isti broj za sve planete. </a:t>
            </a:r>
            <a:endParaRPr lang="hr-H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1910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5674"/>
            <a:ext cx="170659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0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u="sng" dirty="0" smtClean="0">
                <a:solidFill>
                  <a:srgbClr val="FF0000"/>
                </a:solidFill>
              </a:rPr>
              <a:t>Teleskop</a:t>
            </a:r>
            <a:endParaRPr lang="hr-HR" b="1" u="sng" dirty="0">
              <a:solidFill>
                <a:srgbClr val="FF0000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3744416" cy="47175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J</a:t>
            </a:r>
            <a:r>
              <a:rPr lang="hr-HR" dirty="0" smtClean="0"/>
              <a:t>edan </a:t>
            </a:r>
            <a:r>
              <a:rPr lang="hr-HR" dirty="0"/>
              <a:t>od najvažnijih astronomskih instrumenata. Teleskop skuplja elektromagnetsko zračenje promatranog izvora, dovodi ga u žarište i time stvara povećanu sliku ili pojačani signal objekta koji se </a:t>
            </a:r>
            <a:r>
              <a:rPr lang="hr-HR" dirty="0" smtClean="0"/>
              <a:t>proučava. </a:t>
            </a:r>
            <a:r>
              <a:rPr lang="hr-HR" dirty="0"/>
              <a:t>P</a:t>
            </a:r>
            <a:r>
              <a:rPr lang="hr-HR" dirty="0" smtClean="0"/>
              <a:t>omoću </a:t>
            </a:r>
            <a:r>
              <a:rPr lang="hr-HR" dirty="0"/>
              <a:t>njega možemo opažati udaljene </a:t>
            </a:r>
            <a:r>
              <a:rPr lang="hr-HR" dirty="0" smtClean="0"/>
              <a:t>objekte u         cijelom</a:t>
            </a:r>
            <a:r>
              <a:rPr lang="hr-HR" dirty="0"/>
              <a:t> spektru elektromagnetskih zračenja, od gama zračenja pa do </a:t>
            </a:r>
            <a:r>
              <a:rPr lang="hr-HR" dirty="0" smtClean="0"/>
              <a:t>radiovalova.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528392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80" y="3933056"/>
            <a:ext cx="3236489" cy="2459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5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180</Words>
  <Application>Microsoft Office PowerPoint</Application>
  <PresentationFormat>Prikaz na zaslonu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Kapital</vt:lpstr>
      <vt:lpstr>Keplerovi zakoni</vt:lpstr>
      <vt:lpstr>Johannes Kepler</vt:lpstr>
      <vt:lpstr>Prvi Keplerov zakon</vt:lpstr>
      <vt:lpstr>Ekscentritet</vt:lpstr>
      <vt:lpstr>Drugi Keplerov zakon</vt:lpstr>
      <vt:lpstr>Treći Keplerov zakon</vt:lpstr>
      <vt:lpstr>Teleskop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Keplerovi zakoni</dc:title>
  <dc:creator>Učenik</dc:creator>
  <cp:lastModifiedBy>Učenik</cp:lastModifiedBy>
  <cp:revision>6</cp:revision>
  <dcterms:created xsi:type="dcterms:W3CDTF">2016-04-19T08:32:34Z</dcterms:created>
  <dcterms:modified xsi:type="dcterms:W3CDTF">2016-04-19T09:23:00Z</dcterms:modified>
</cp:coreProperties>
</file>