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Default Extension="png" ContentType="image/png"/>
  <Default Extension="mp3" ContentType="audio/unknown"/>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gif" ContentType="image/gif"/>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4" r:id="rId9"/>
    <p:sldId id="263" r:id="rId10"/>
    <p:sldId id="267" r:id="rId11"/>
    <p:sldId id="265" r:id="rId12"/>
    <p:sldId id="266" r:id="rId13"/>
    <p:sldId id="271" r:id="rId14"/>
    <p:sldId id="272" r:id="rId15"/>
    <p:sldId id="273" r:id="rId16"/>
    <p:sldId id="269" r:id="rId17"/>
    <p:sldId id="270"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892" autoAdjust="0"/>
    <p:restoredTop sz="94660"/>
  </p:normalViewPr>
  <p:slideViewPr>
    <p:cSldViewPr snapToGrid="0">
      <p:cViewPr>
        <p:scale>
          <a:sx n="53" d="100"/>
          <a:sy n="53" d="100"/>
        </p:scale>
        <p:origin x="-510" y="-528"/>
      </p:cViewPr>
      <p:guideLst>
        <p:guide orient="horz" pos="2160"/>
        <p:guide pos="384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Naslovni slajd">
    <p:spTree>
      <p:nvGrpSpPr>
        <p:cNvPr id="1" name=""/>
        <p:cNvGrpSpPr/>
        <p:nvPr/>
      </p:nvGrpSpPr>
      <p:grpSpPr>
        <a:xfrm>
          <a:off x="0" y="0"/>
          <a:ext cx="0" cy="0"/>
          <a:chOff x="0" y="0"/>
          <a:chExt cx="0" cy="0"/>
        </a:xfrm>
      </p:grpSpPr>
      <p:sp>
        <p:nvSpPr>
          <p:cNvPr id="2" name="Naslov 1"/>
          <p:cNvSpPr>
            <a:spLocks noGrp="1"/>
          </p:cNvSpPr>
          <p:nvPr>
            <p:ph type="ctrTitle"/>
          </p:nvPr>
        </p:nvSpPr>
        <p:spPr>
          <a:xfrm>
            <a:off x="1524000" y="1122363"/>
            <a:ext cx="9144000" cy="2387600"/>
          </a:xfrm>
        </p:spPr>
        <p:txBody>
          <a:bodyPr anchor="b"/>
          <a:lstStyle>
            <a:lvl1pPr algn="ctr">
              <a:defRPr sz="6000"/>
            </a:lvl1pPr>
          </a:lstStyle>
          <a:p>
            <a:r>
              <a:rPr lang="hr-HR" smtClean="0"/>
              <a:t>Uredite stil naslova matrice</a:t>
            </a:r>
            <a:endParaRPr lang="en-US"/>
          </a:p>
        </p:txBody>
      </p:sp>
      <p:sp>
        <p:nvSpPr>
          <p:cNvPr id="3" name="Podnaslov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r-HR" smtClean="0"/>
              <a:t>Uredite stil podnaslova matrice</a:t>
            </a:r>
            <a:endParaRPr lang="en-US"/>
          </a:p>
        </p:txBody>
      </p:sp>
      <p:sp>
        <p:nvSpPr>
          <p:cNvPr id="4" name="Rezervirano mjesto datuma 3"/>
          <p:cNvSpPr>
            <a:spLocks noGrp="1"/>
          </p:cNvSpPr>
          <p:nvPr>
            <p:ph type="dt" sz="half" idx="10"/>
          </p:nvPr>
        </p:nvSpPr>
        <p:spPr/>
        <p:txBody>
          <a:bodyPr/>
          <a:lstStyle/>
          <a:p>
            <a:fld id="{FE4C53BD-7254-40D9-BD15-C57A3B50537C}" type="datetimeFigureOut">
              <a:rPr lang="en-US" smtClean="0"/>
              <a:pPr/>
              <a:t>4/28/2016</a:t>
            </a:fld>
            <a:endParaRPr lang="en-US"/>
          </a:p>
        </p:txBody>
      </p:sp>
      <p:sp>
        <p:nvSpPr>
          <p:cNvPr id="5" name="Rezervirano mjesto podnožja 4"/>
          <p:cNvSpPr>
            <a:spLocks noGrp="1"/>
          </p:cNvSpPr>
          <p:nvPr>
            <p:ph type="ftr" sz="quarter" idx="11"/>
          </p:nvPr>
        </p:nvSpPr>
        <p:spPr/>
        <p:txBody>
          <a:bodyPr/>
          <a:lstStyle/>
          <a:p>
            <a:endParaRPr lang="en-US"/>
          </a:p>
        </p:txBody>
      </p:sp>
      <p:sp>
        <p:nvSpPr>
          <p:cNvPr id="6" name="Rezervirano mjesto broja slajda 5"/>
          <p:cNvSpPr>
            <a:spLocks noGrp="1"/>
          </p:cNvSpPr>
          <p:nvPr>
            <p:ph type="sldNum" sz="quarter" idx="12"/>
          </p:nvPr>
        </p:nvSpPr>
        <p:spPr/>
        <p:txBody>
          <a:bodyPr/>
          <a:lstStyle/>
          <a:p>
            <a:fld id="{542D8F2D-E8AE-4B29-B8CE-F878477C758E}" type="slidenum">
              <a:rPr lang="en-US" smtClean="0"/>
              <a:pPr/>
              <a:t>‹#›</a:t>
            </a:fld>
            <a:endParaRPr lang="en-US"/>
          </a:p>
        </p:txBody>
      </p:sp>
    </p:spTree>
    <p:extLst>
      <p:ext uri="{BB962C8B-B14F-4D97-AF65-F5344CB8AC3E}">
        <p14:creationId xmlns:p14="http://schemas.microsoft.com/office/powerpoint/2010/main" xmlns="" val="25331773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slov i okomiti tekst">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hr-HR" smtClean="0"/>
              <a:t>Uredite stil naslova matrice</a:t>
            </a:r>
            <a:endParaRPr lang="en-US"/>
          </a:p>
        </p:txBody>
      </p:sp>
      <p:sp>
        <p:nvSpPr>
          <p:cNvPr id="3" name="Rezervirano mjesto okomitog teksta 2"/>
          <p:cNvSpPr>
            <a:spLocks noGrp="1"/>
          </p:cNvSpPr>
          <p:nvPr>
            <p:ph type="body" orient="vert" idx="1"/>
          </p:nvPr>
        </p:nvSpPr>
        <p:spPr/>
        <p:txBody>
          <a:bodyPr vert="eaVert"/>
          <a:lstStyle/>
          <a:p>
            <a:pPr lvl="0"/>
            <a:r>
              <a:rPr lang="hr-HR" smtClean="0"/>
              <a:t>Uredite stilove teksta matrice</a:t>
            </a:r>
          </a:p>
          <a:p>
            <a:pPr lvl="1"/>
            <a:r>
              <a:rPr lang="hr-HR" smtClean="0"/>
              <a:t>Druga razina</a:t>
            </a:r>
          </a:p>
          <a:p>
            <a:pPr lvl="2"/>
            <a:r>
              <a:rPr lang="hr-HR" smtClean="0"/>
              <a:t>Treća razina</a:t>
            </a:r>
          </a:p>
          <a:p>
            <a:pPr lvl="3"/>
            <a:r>
              <a:rPr lang="hr-HR" smtClean="0"/>
              <a:t>Četvrta razina</a:t>
            </a:r>
          </a:p>
          <a:p>
            <a:pPr lvl="4"/>
            <a:r>
              <a:rPr lang="hr-HR" smtClean="0"/>
              <a:t>Peta razina</a:t>
            </a:r>
            <a:endParaRPr lang="en-US"/>
          </a:p>
        </p:txBody>
      </p:sp>
      <p:sp>
        <p:nvSpPr>
          <p:cNvPr id="4" name="Rezervirano mjesto datuma 3"/>
          <p:cNvSpPr>
            <a:spLocks noGrp="1"/>
          </p:cNvSpPr>
          <p:nvPr>
            <p:ph type="dt" sz="half" idx="10"/>
          </p:nvPr>
        </p:nvSpPr>
        <p:spPr/>
        <p:txBody>
          <a:bodyPr/>
          <a:lstStyle/>
          <a:p>
            <a:fld id="{FE4C53BD-7254-40D9-BD15-C57A3B50537C}" type="datetimeFigureOut">
              <a:rPr lang="en-US" smtClean="0"/>
              <a:pPr/>
              <a:t>4/28/2016</a:t>
            </a:fld>
            <a:endParaRPr lang="en-US"/>
          </a:p>
        </p:txBody>
      </p:sp>
      <p:sp>
        <p:nvSpPr>
          <p:cNvPr id="5" name="Rezervirano mjesto podnožja 4"/>
          <p:cNvSpPr>
            <a:spLocks noGrp="1"/>
          </p:cNvSpPr>
          <p:nvPr>
            <p:ph type="ftr" sz="quarter" idx="11"/>
          </p:nvPr>
        </p:nvSpPr>
        <p:spPr/>
        <p:txBody>
          <a:bodyPr/>
          <a:lstStyle/>
          <a:p>
            <a:endParaRPr lang="en-US"/>
          </a:p>
        </p:txBody>
      </p:sp>
      <p:sp>
        <p:nvSpPr>
          <p:cNvPr id="6" name="Rezervirano mjesto broja slajda 5"/>
          <p:cNvSpPr>
            <a:spLocks noGrp="1"/>
          </p:cNvSpPr>
          <p:nvPr>
            <p:ph type="sldNum" sz="quarter" idx="12"/>
          </p:nvPr>
        </p:nvSpPr>
        <p:spPr/>
        <p:txBody>
          <a:bodyPr/>
          <a:lstStyle/>
          <a:p>
            <a:fld id="{542D8F2D-E8AE-4B29-B8CE-F878477C758E}" type="slidenum">
              <a:rPr lang="en-US" smtClean="0"/>
              <a:pPr/>
              <a:t>‹#›</a:t>
            </a:fld>
            <a:endParaRPr lang="en-US"/>
          </a:p>
        </p:txBody>
      </p:sp>
    </p:spTree>
    <p:extLst>
      <p:ext uri="{BB962C8B-B14F-4D97-AF65-F5344CB8AC3E}">
        <p14:creationId xmlns:p14="http://schemas.microsoft.com/office/powerpoint/2010/main" xmlns="" val="3662572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Okomiti naslov i tekst">
    <p:spTree>
      <p:nvGrpSpPr>
        <p:cNvPr id="1" name=""/>
        <p:cNvGrpSpPr/>
        <p:nvPr/>
      </p:nvGrpSpPr>
      <p:grpSpPr>
        <a:xfrm>
          <a:off x="0" y="0"/>
          <a:ext cx="0" cy="0"/>
          <a:chOff x="0" y="0"/>
          <a:chExt cx="0" cy="0"/>
        </a:xfrm>
      </p:grpSpPr>
      <p:sp>
        <p:nvSpPr>
          <p:cNvPr id="2" name="Okomiti naslov 1"/>
          <p:cNvSpPr>
            <a:spLocks noGrp="1"/>
          </p:cNvSpPr>
          <p:nvPr>
            <p:ph type="title" orient="vert"/>
          </p:nvPr>
        </p:nvSpPr>
        <p:spPr>
          <a:xfrm>
            <a:off x="8724900" y="365125"/>
            <a:ext cx="2628900" cy="5811838"/>
          </a:xfrm>
        </p:spPr>
        <p:txBody>
          <a:bodyPr vert="eaVert"/>
          <a:lstStyle/>
          <a:p>
            <a:r>
              <a:rPr lang="hr-HR" smtClean="0"/>
              <a:t>Uredite stil naslova matrice</a:t>
            </a:r>
            <a:endParaRPr lang="en-US"/>
          </a:p>
        </p:txBody>
      </p:sp>
      <p:sp>
        <p:nvSpPr>
          <p:cNvPr id="3" name="Rezervirano mjesto okomitog teksta 2"/>
          <p:cNvSpPr>
            <a:spLocks noGrp="1"/>
          </p:cNvSpPr>
          <p:nvPr>
            <p:ph type="body" orient="vert" idx="1"/>
          </p:nvPr>
        </p:nvSpPr>
        <p:spPr>
          <a:xfrm>
            <a:off x="838200" y="365125"/>
            <a:ext cx="7734300" cy="5811838"/>
          </a:xfrm>
        </p:spPr>
        <p:txBody>
          <a:bodyPr vert="eaVert"/>
          <a:lstStyle/>
          <a:p>
            <a:pPr lvl="0"/>
            <a:r>
              <a:rPr lang="hr-HR" smtClean="0"/>
              <a:t>Uredite stilove teksta matrice</a:t>
            </a:r>
          </a:p>
          <a:p>
            <a:pPr lvl="1"/>
            <a:r>
              <a:rPr lang="hr-HR" smtClean="0"/>
              <a:t>Druga razina</a:t>
            </a:r>
          </a:p>
          <a:p>
            <a:pPr lvl="2"/>
            <a:r>
              <a:rPr lang="hr-HR" smtClean="0"/>
              <a:t>Treća razina</a:t>
            </a:r>
          </a:p>
          <a:p>
            <a:pPr lvl="3"/>
            <a:r>
              <a:rPr lang="hr-HR" smtClean="0"/>
              <a:t>Četvrta razina</a:t>
            </a:r>
          </a:p>
          <a:p>
            <a:pPr lvl="4"/>
            <a:r>
              <a:rPr lang="hr-HR" smtClean="0"/>
              <a:t>Peta razina</a:t>
            </a:r>
            <a:endParaRPr lang="en-US"/>
          </a:p>
        </p:txBody>
      </p:sp>
      <p:sp>
        <p:nvSpPr>
          <p:cNvPr id="4" name="Rezervirano mjesto datuma 3"/>
          <p:cNvSpPr>
            <a:spLocks noGrp="1"/>
          </p:cNvSpPr>
          <p:nvPr>
            <p:ph type="dt" sz="half" idx="10"/>
          </p:nvPr>
        </p:nvSpPr>
        <p:spPr/>
        <p:txBody>
          <a:bodyPr/>
          <a:lstStyle/>
          <a:p>
            <a:fld id="{FE4C53BD-7254-40D9-BD15-C57A3B50537C}" type="datetimeFigureOut">
              <a:rPr lang="en-US" smtClean="0"/>
              <a:pPr/>
              <a:t>4/28/2016</a:t>
            </a:fld>
            <a:endParaRPr lang="en-US"/>
          </a:p>
        </p:txBody>
      </p:sp>
      <p:sp>
        <p:nvSpPr>
          <p:cNvPr id="5" name="Rezervirano mjesto podnožja 4"/>
          <p:cNvSpPr>
            <a:spLocks noGrp="1"/>
          </p:cNvSpPr>
          <p:nvPr>
            <p:ph type="ftr" sz="quarter" idx="11"/>
          </p:nvPr>
        </p:nvSpPr>
        <p:spPr/>
        <p:txBody>
          <a:bodyPr/>
          <a:lstStyle/>
          <a:p>
            <a:endParaRPr lang="en-US"/>
          </a:p>
        </p:txBody>
      </p:sp>
      <p:sp>
        <p:nvSpPr>
          <p:cNvPr id="6" name="Rezervirano mjesto broja slajda 5"/>
          <p:cNvSpPr>
            <a:spLocks noGrp="1"/>
          </p:cNvSpPr>
          <p:nvPr>
            <p:ph type="sldNum" sz="quarter" idx="12"/>
          </p:nvPr>
        </p:nvSpPr>
        <p:spPr/>
        <p:txBody>
          <a:bodyPr/>
          <a:lstStyle/>
          <a:p>
            <a:fld id="{542D8F2D-E8AE-4B29-B8CE-F878477C758E}" type="slidenum">
              <a:rPr lang="en-US" smtClean="0"/>
              <a:pPr/>
              <a:t>‹#›</a:t>
            </a:fld>
            <a:endParaRPr lang="en-US"/>
          </a:p>
        </p:txBody>
      </p:sp>
    </p:spTree>
    <p:extLst>
      <p:ext uri="{BB962C8B-B14F-4D97-AF65-F5344CB8AC3E}">
        <p14:creationId xmlns:p14="http://schemas.microsoft.com/office/powerpoint/2010/main" xmlns="" val="25186761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slov i sadržaj">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hr-HR" smtClean="0"/>
              <a:t>Uredite stil naslova matrice</a:t>
            </a:r>
            <a:endParaRPr lang="en-US"/>
          </a:p>
        </p:txBody>
      </p:sp>
      <p:sp>
        <p:nvSpPr>
          <p:cNvPr id="3" name="Rezervirano mjesto sadržaja 2"/>
          <p:cNvSpPr>
            <a:spLocks noGrp="1"/>
          </p:cNvSpPr>
          <p:nvPr>
            <p:ph idx="1"/>
          </p:nvPr>
        </p:nvSpPr>
        <p:spPr/>
        <p:txBody>
          <a:bodyPr/>
          <a:lstStyle/>
          <a:p>
            <a:pPr lvl="0"/>
            <a:r>
              <a:rPr lang="hr-HR" smtClean="0"/>
              <a:t>Uredite stilove teksta matrice</a:t>
            </a:r>
          </a:p>
          <a:p>
            <a:pPr lvl="1"/>
            <a:r>
              <a:rPr lang="hr-HR" smtClean="0"/>
              <a:t>Druga razina</a:t>
            </a:r>
          </a:p>
          <a:p>
            <a:pPr lvl="2"/>
            <a:r>
              <a:rPr lang="hr-HR" smtClean="0"/>
              <a:t>Treća razina</a:t>
            </a:r>
          </a:p>
          <a:p>
            <a:pPr lvl="3"/>
            <a:r>
              <a:rPr lang="hr-HR" smtClean="0"/>
              <a:t>Četvrta razina</a:t>
            </a:r>
          </a:p>
          <a:p>
            <a:pPr lvl="4"/>
            <a:r>
              <a:rPr lang="hr-HR" smtClean="0"/>
              <a:t>Peta razina</a:t>
            </a:r>
            <a:endParaRPr lang="en-US"/>
          </a:p>
        </p:txBody>
      </p:sp>
      <p:sp>
        <p:nvSpPr>
          <p:cNvPr id="4" name="Rezervirano mjesto datuma 3"/>
          <p:cNvSpPr>
            <a:spLocks noGrp="1"/>
          </p:cNvSpPr>
          <p:nvPr>
            <p:ph type="dt" sz="half" idx="10"/>
          </p:nvPr>
        </p:nvSpPr>
        <p:spPr/>
        <p:txBody>
          <a:bodyPr/>
          <a:lstStyle/>
          <a:p>
            <a:fld id="{FE4C53BD-7254-40D9-BD15-C57A3B50537C}" type="datetimeFigureOut">
              <a:rPr lang="en-US" smtClean="0"/>
              <a:pPr/>
              <a:t>4/28/2016</a:t>
            </a:fld>
            <a:endParaRPr lang="en-US"/>
          </a:p>
        </p:txBody>
      </p:sp>
      <p:sp>
        <p:nvSpPr>
          <p:cNvPr id="5" name="Rezervirano mjesto podnožja 4"/>
          <p:cNvSpPr>
            <a:spLocks noGrp="1"/>
          </p:cNvSpPr>
          <p:nvPr>
            <p:ph type="ftr" sz="quarter" idx="11"/>
          </p:nvPr>
        </p:nvSpPr>
        <p:spPr/>
        <p:txBody>
          <a:bodyPr/>
          <a:lstStyle/>
          <a:p>
            <a:endParaRPr lang="en-US"/>
          </a:p>
        </p:txBody>
      </p:sp>
      <p:sp>
        <p:nvSpPr>
          <p:cNvPr id="6" name="Rezervirano mjesto broja slajda 5"/>
          <p:cNvSpPr>
            <a:spLocks noGrp="1"/>
          </p:cNvSpPr>
          <p:nvPr>
            <p:ph type="sldNum" sz="quarter" idx="12"/>
          </p:nvPr>
        </p:nvSpPr>
        <p:spPr/>
        <p:txBody>
          <a:bodyPr/>
          <a:lstStyle/>
          <a:p>
            <a:fld id="{542D8F2D-E8AE-4B29-B8CE-F878477C758E}" type="slidenum">
              <a:rPr lang="en-US" smtClean="0"/>
              <a:pPr/>
              <a:t>‹#›</a:t>
            </a:fld>
            <a:endParaRPr lang="en-US"/>
          </a:p>
        </p:txBody>
      </p:sp>
    </p:spTree>
    <p:extLst>
      <p:ext uri="{BB962C8B-B14F-4D97-AF65-F5344CB8AC3E}">
        <p14:creationId xmlns:p14="http://schemas.microsoft.com/office/powerpoint/2010/main" xmlns="" val="12961811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aglavlje sekcije">
    <p:spTree>
      <p:nvGrpSpPr>
        <p:cNvPr id="1" name=""/>
        <p:cNvGrpSpPr/>
        <p:nvPr/>
      </p:nvGrpSpPr>
      <p:grpSpPr>
        <a:xfrm>
          <a:off x="0" y="0"/>
          <a:ext cx="0" cy="0"/>
          <a:chOff x="0" y="0"/>
          <a:chExt cx="0" cy="0"/>
        </a:xfrm>
      </p:grpSpPr>
      <p:sp>
        <p:nvSpPr>
          <p:cNvPr id="2" name="Naslov 1"/>
          <p:cNvSpPr>
            <a:spLocks noGrp="1"/>
          </p:cNvSpPr>
          <p:nvPr>
            <p:ph type="title"/>
          </p:nvPr>
        </p:nvSpPr>
        <p:spPr>
          <a:xfrm>
            <a:off x="831850" y="1709738"/>
            <a:ext cx="10515600" cy="2852737"/>
          </a:xfrm>
        </p:spPr>
        <p:txBody>
          <a:bodyPr anchor="b"/>
          <a:lstStyle>
            <a:lvl1pPr>
              <a:defRPr sz="6000"/>
            </a:lvl1pPr>
          </a:lstStyle>
          <a:p>
            <a:r>
              <a:rPr lang="hr-HR" smtClean="0"/>
              <a:t>Uredite stil naslova matrice</a:t>
            </a:r>
            <a:endParaRPr lang="en-US"/>
          </a:p>
        </p:txBody>
      </p:sp>
      <p:sp>
        <p:nvSpPr>
          <p:cNvPr id="3" name="Rezervirano mjesto teksta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hr-HR" smtClean="0"/>
              <a:t>Uredite stilove teksta matrice</a:t>
            </a:r>
          </a:p>
        </p:txBody>
      </p:sp>
      <p:sp>
        <p:nvSpPr>
          <p:cNvPr id="4" name="Rezervirano mjesto datuma 3"/>
          <p:cNvSpPr>
            <a:spLocks noGrp="1"/>
          </p:cNvSpPr>
          <p:nvPr>
            <p:ph type="dt" sz="half" idx="10"/>
          </p:nvPr>
        </p:nvSpPr>
        <p:spPr/>
        <p:txBody>
          <a:bodyPr/>
          <a:lstStyle/>
          <a:p>
            <a:fld id="{FE4C53BD-7254-40D9-BD15-C57A3B50537C}" type="datetimeFigureOut">
              <a:rPr lang="en-US" smtClean="0"/>
              <a:pPr/>
              <a:t>4/28/2016</a:t>
            </a:fld>
            <a:endParaRPr lang="en-US"/>
          </a:p>
        </p:txBody>
      </p:sp>
      <p:sp>
        <p:nvSpPr>
          <p:cNvPr id="5" name="Rezervirano mjesto podnožja 4"/>
          <p:cNvSpPr>
            <a:spLocks noGrp="1"/>
          </p:cNvSpPr>
          <p:nvPr>
            <p:ph type="ftr" sz="quarter" idx="11"/>
          </p:nvPr>
        </p:nvSpPr>
        <p:spPr/>
        <p:txBody>
          <a:bodyPr/>
          <a:lstStyle/>
          <a:p>
            <a:endParaRPr lang="en-US"/>
          </a:p>
        </p:txBody>
      </p:sp>
      <p:sp>
        <p:nvSpPr>
          <p:cNvPr id="6" name="Rezervirano mjesto broja slajda 5"/>
          <p:cNvSpPr>
            <a:spLocks noGrp="1"/>
          </p:cNvSpPr>
          <p:nvPr>
            <p:ph type="sldNum" sz="quarter" idx="12"/>
          </p:nvPr>
        </p:nvSpPr>
        <p:spPr/>
        <p:txBody>
          <a:bodyPr/>
          <a:lstStyle/>
          <a:p>
            <a:fld id="{542D8F2D-E8AE-4B29-B8CE-F878477C758E}" type="slidenum">
              <a:rPr lang="en-US" smtClean="0"/>
              <a:pPr/>
              <a:t>‹#›</a:t>
            </a:fld>
            <a:endParaRPr lang="en-US"/>
          </a:p>
        </p:txBody>
      </p:sp>
    </p:spTree>
    <p:extLst>
      <p:ext uri="{BB962C8B-B14F-4D97-AF65-F5344CB8AC3E}">
        <p14:creationId xmlns:p14="http://schemas.microsoft.com/office/powerpoint/2010/main" xmlns="" val="13242071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sadržaja">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hr-HR" smtClean="0"/>
              <a:t>Uredite stil naslova matrice</a:t>
            </a:r>
            <a:endParaRPr lang="en-US"/>
          </a:p>
        </p:txBody>
      </p:sp>
      <p:sp>
        <p:nvSpPr>
          <p:cNvPr id="3" name="Rezervirano mjesto sadržaja 2"/>
          <p:cNvSpPr>
            <a:spLocks noGrp="1"/>
          </p:cNvSpPr>
          <p:nvPr>
            <p:ph sz="half" idx="1"/>
          </p:nvPr>
        </p:nvSpPr>
        <p:spPr>
          <a:xfrm>
            <a:off x="838200" y="1825625"/>
            <a:ext cx="5181600" cy="4351338"/>
          </a:xfrm>
        </p:spPr>
        <p:txBody>
          <a:bodyPr/>
          <a:lstStyle/>
          <a:p>
            <a:pPr lvl="0"/>
            <a:r>
              <a:rPr lang="hr-HR" smtClean="0"/>
              <a:t>Uredite stilove teksta matrice</a:t>
            </a:r>
          </a:p>
          <a:p>
            <a:pPr lvl="1"/>
            <a:r>
              <a:rPr lang="hr-HR" smtClean="0"/>
              <a:t>Druga razina</a:t>
            </a:r>
          </a:p>
          <a:p>
            <a:pPr lvl="2"/>
            <a:r>
              <a:rPr lang="hr-HR" smtClean="0"/>
              <a:t>Treća razina</a:t>
            </a:r>
          </a:p>
          <a:p>
            <a:pPr lvl="3"/>
            <a:r>
              <a:rPr lang="hr-HR" smtClean="0"/>
              <a:t>Četvrta razina</a:t>
            </a:r>
          </a:p>
          <a:p>
            <a:pPr lvl="4"/>
            <a:r>
              <a:rPr lang="hr-HR" smtClean="0"/>
              <a:t>Peta razina</a:t>
            </a:r>
            <a:endParaRPr lang="en-US"/>
          </a:p>
        </p:txBody>
      </p:sp>
      <p:sp>
        <p:nvSpPr>
          <p:cNvPr id="4" name="Rezervirano mjesto sadržaja 3"/>
          <p:cNvSpPr>
            <a:spLocks noGrp="1"/>
          </p:cNvSpPr>
          <p:nvPr>
            <p:ph sz="half" idx="2"/>
          </p:nvPr>
        </p:nvSpPr>
        <p:spPr>
          <a:xfrm>
            <a:off x="6172200" y="1825625"/>
            <a:ext cx="5181600" cy="4351338"/>
          </a:xfrm>
        </p:spPr>
        <p:txBody>
          <a:bodyPr/>
          <a:lstStyle/>
          <a:p>
            <a:pPr lvl="0"/>
            <a:r>
              <a:rPr lang="hr-HR" smtClean="0"/>
              <a:t>Uredite stilove teksta matrice</a:t>
            </a:r>
          </a:p>
          <a:p>
            <a:pPr lvl="1"/>
            <a:r>
              <a:rPr lang="hr-HR" smtClean="0"/>
              <a:t>Druga razina</a:t>
            </a:r>
          </a:p>
          <a:p>
            <a:pPr lvl="2"/>
            <a:r>
              <a:rPr lang="hr-HR" smtClean="0"/>
              <a:t>Treća razina</a:t>
            </a:r>
          </a:p>
          <a:p>
            <a:pPr lvl="3"/>
            <a:r>
              <a:rPr lang="hr-HR" smtClean="0"/>
              <a:t>Četvrta razina</a:t>
            </a:r>
          </a:p>
          <a:p>
            <a:pPr lvl="4"/>
            <a:r>
              <a:rPr lang="hr-HR" smtClean="0"/>
              <a:t>Peta razina</a:t>
            </a:r>
            <a:endParaRPr lang="en-US"/>
          </a:p>
        </p:txBody>
      </p:sp>
      <p:sp>
        <p:nvSpPr>
          <p:cNvPr id="5" name="Rezervirano mjesto datuma 4"/>
          <p:cNvSpPr>
            <a:spLocks noGrp="1"/>
          </p:cNvSpPr>
          <p:nvPr>
            <p:ph type="dt" sz="half" idx="10"/>
          </p:nvPr>
        </p:nvSpPr>
        <p:spPr/>
        <p:txBody>
          <a:bodyPr/>
          <a:lstStyle/>
          <a:p>
            <a:fld id="{FE4C53BD-7254-40D9-BD15-C57A3B50537C}" type="datetimeFigureOut">
              <a:rPr lang="en-US" smtClean="0"/>
              <a:pPr/>
              <a:t>4/28/2016</a:t>
            </a:fld>
            <a:endParaRPr lang="en-US"/>
          </a:p>
        </p:txBody>
      </p:sp>
      <p:sp>
        <p:nvSpPr>
          <p:cNvPr id="6" name="Rezervirano mjesto podnožja 5"/>
          <p:cNvSpPr>
            <a:spLocks noGrp="1"/>
          </p:cNvSpPr>
          <p:nvPr>
            <p:ph type="ftr" sz="quarter" idx="11"/>
          </p:nvPr>
        </p:nvSpPr>
        <p:spPr/>
        <p:txBody>
          <a:bodyPr/>
          <a:lstStyle/>
          <a:p>
            <a:endParaRPr lang="en-US"/>
          </a:p>
        </p:txBody>
      </p:sp>
      <p:sp>
        <p:nvSpPr>
          <p:cNvPr id="7" name="Rezervirano mjesto broja slajda 6"/>
          <p:cNvSpPr>
            <a:spLocks noGrp="1"/>
          </p:cNvSpPr>
          <p:nvPr>
            <p:ph type="sldNum" sz="quarter" idx="12"/>
          </p:nvPr>
        </p:nvSpPr>
        <p:spPr/>
        <p:txBody>
          <a:bodyPr/>
          <a:lstStyle/>
          <a:p>
            <a:fld id="{542D8F2D-E8AE-4B29-B8CE-F878477C758E}" type="slidenum">
              <a:rPr lang="en-US" smtClean="0"/>
              <a:pPr/>
              <a:t>‹#›</a:t>
            </a:fld>
            <a:endParaRPr lang="en-US"/>
          </a:p>
        </p:txBody>
      </p:sp>
    </p:spTree>
    <p:extLst>
      <p:ext uri="{BB962C8B-B14F-4D97-AF65-F5344CB8AC3E}">
        <p14:creationId xmlns:p14="http://schemas.microsoft.com/office/powerpoint/2010/main" xmlns="" val="27748731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Usporedba">
    <p:spTree>
      <p:nvGrpSpPr>
        <p:cNvPr id="1" name=""/>
        <p:cNvGrpSpPr/>
        <p:nvPr/>
      </p:nvGrpSpPr>
      <p:grpSpPr>
        <a:xfrm>
          <a:off x="0" y="0"/>
          <a:ext cx="0" cy="0"/>
          <a:chOff x="0" y="0"/>
          <a:chExt cx="0" cy="0"/>
        </a:xfrm>
      </p:grpSpPr>
      <p:sp>
        <p:nvSpPr>
          <p:cNvPr id="2" name="Naslov 1"/>
          <p:cNvSpPr>
            <a:spLocks noGrp="1"/>
          </p:cNvSpPr>
          <p:nvPr>
            <p:ph type="title"/>
          </p:nvPr>
        </p:nvSpPr>
        <p:spPr>
          <a:xfrm>
            <a:off x="839788" y="365125"/>
            <a:ext cx="10515600" cy="1325563"/>
          </a:xfrm>
        </p:spPr>
        <p:txBody>
          <a:bodyPr/>
          <a:lstStyle/>
          <a:p>
            <a:r>
              <a:rPr lang="hr-HR" smtClean="0"/>
              <a:t>Uredite stil naslova matrice</a:t>
            </a:r>
            <a:endParaRPr lang="en-US"/>
          </a:p>
        </p:txBody>
      </p:sp>
      <p:sp>
        <p:nvSpPr>
          <p:cNvPr id="3" name="Rezervirano mjesto teksta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r-HR" smtClean="0"/>
              <a:t>Uredite stilove teksta matrice</a:t>
            </a:r>
          </a:p>
        </p:txBody>
      </p:sp>
      <p:sp>
        <p:nvSpPr>
          <p:cNvPr id="4" name="Rezervirano mjesto sadržaja 3"/>
          <p:cNvSpPr>
            <a:spLocks noGrp="1"/>
          </p:cNvSpPr>
          <p:nvPr>
            <p:ph sz="half" idx="2"/>
          </p:nvPr>
        </p:nvSpPr>
        <p:spPr>
          <a:xfrm>
            <a:off x="839788" y="2505075"/>
            <a:ext cx="5157787" cy="3684588"/>
          </a:xfrm>
        </p:spPr>
        <p:txBody>
          <a:bodyPr/>
          <a:lstStyle/>
          <a:p>
            <a:pPr lvl="0"/>
            <a:r>
              <a:rPr lang="hr-HR" smtClean="0"/>
              <a:t>Uredite stilove teksta matrice</a:t>
            </a:r>
          </a:p>
          <a:p>
            <a:pPr lvl="1"/>
            <a:r>
              <a:rPr lang="hr-HR" smtClean="0"/>
              <a:t>Druga razina</a:t>
            </a:r>
          </a:p>
          <a:p>
            <a:pPr lvl="2"/>
            <a:r>
              <a:rPr lang="hr-HR" smtClean="0"/>
              <a:t>Treća razina</a:t>
            </a:r>
          </a:p>
          <a:p>
            <a:pPr lvl="3"/>
            <a:r>
              <a:rPr lang="hr-HR" smtClean="0"/>
              <a:t>Četvrta razina</a:t>
            </a:r>
          </a:p>
          <a:p>
            <a:pPr lvl="4"/>
            <a:r>
              <a:rPr lang="hr-HR" smtClean="0"/>
              <a:t>Peta razina</a:t>
            </a:r>
            <a:endParaRPr lang="en-US"/>
          </a:p>
        </p:txBody>
      </p:sp>
      <p:sp>
        <p:nvSpPr>
          <p:cNvPr id="5" name="Rezervirano mjesto teksta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r-HR" smtClean="0"/>
              <a:t>Uredite stilove teksta matrice</a:t>
            </a:r>
          </a:p>
        </p:txBody>
      </p:sp>
      <p:sp>
        <p:nvSpPr>
          <p:cNvPr id="6" name="Rezervirano mjesto sadržaja 5"/>
          <p:cNvSpPr>
            <a:spLocks noGrp="1"/>
          </p:cNvSpPr>
          <p:nvPr>
            <p:ph sz="quarter" idx="4"/>
          </p:nvPr>
        </p:nvSpPr>
        <p:spPr>
          <a:xfrm>
            <a:off x="6172200" y="2505075"/>
            <a:ext cx="5183188" cy="3684588"/>
          </a:xfrm>
        </p:spPr>
        <p:txBody>
          <a:bodyPr/>
          <a:lstStyle/>
          <a:p>
            <a:pPr lvl="0"/>
            <a:r>
              <a:rPr lang="hr-HR" smtClean="0"/>
              <a:t>Uredite stilove teksta matrice</a:t>
            </a:r>
          </a:p>
          <a:p>
            <a:pPr lvl="1"/>
            <a:r>
              <a:rPr lang="hr-HR" smtClean="0"/>
              <a:t>Druga razina</a:t>
            </a:r>
          </a:p>
          <a:p>
            <a:pPr lvl="2"/>
            <a:r>
              <a:rPr lang="hr-HR" smtClean="0"/>
              <a:t>Treća razina</a:t>
            </a:r>
          </a:p>
          <a:p>
            <a:pPr lvl="3"/>
            <a:r>
              <a:rPr lang="hr-HR" smtClean="0"/>
              <a:t>Četvrta razina</a:t>
            </a:r>
          </a:p>
          <a:p>
            <a:pPr lvl="4"/>
            <a:r>
              <a:rPr lang="hr-HR" smtClean="0"/>
              <a:t>Peta razina</a:t>
            </a:r>
            <a:endParaRPr lang="en-US"/>
          </a:p>
        </p:txBody>
      </p:sp>
      <p:sp>
        <p:nvSpPr>
          <p:cNvPr id="7" name="Rezervirano mjesto datuma 6"/>
          <p:cNvSpPr>
            <a:spLocks noGrp="1"/>
          </p:cNvSpPr>
          <p:nvPr>
            <p:ph type="dt" sz="half" idx="10"/>
          </p:nvPr>
        </p:nvSpPr>
        <p:spPr/>
        <p:txBody>
          <a:bodyPr/>
          <a:lstStyle/>
          <a:p>
            <a:fld id="{FE4C53BD-7254-40D9-BD15-C57A3B50537C}" type="datetimeFigureOut">
              <a:rPr lang="en-US" smtClean="0"/>
              <a:pPr/>
              <a:t>4/28/2016</a:t>
            </a:fld>
            <a:endParaRPr lang="en-US"/>
          </a:p>
        </p:txBody>
      </p:sp>
      <p:sp>
        <p:nvSpPr>
          <p:cNvPr id="8" name="Rezervirano mjesto podnožja 7"/>
          <p:cNvSpPr>
            <a:spLocks noGrp="1"/>
          </p:cNvSpPr>
          <p:nvPr>
            <p:ph type="ftr" sz="quarter" idx="11"/>
          </p:nvPr>
        </p:nvSpPr>
        <p:spPr/>
        <p:txBody>
          <a:bodyPr/>
          <a:lstStyle/>
          <a:p>
            <a:endParaRPr lang="en-US"/>
          </a:p>
        </p:txBody>
      </p:sp>
      <p:sp>
        <p:nvSpPr>
          <p:cNvPr id="9" name="Rezervirano mjesto broja slajda 8"/>
          <p:cNvSpPr>
            <a:spLocks noGrp="1"/>
          </p:cNvSpPr>
          <p:nvPr>
            <p:ph type="sldNum" sz="quarter" idx="12"/>
          </p:nvPr>
        </p:nvSpPr>
        <p:spPr/>
        <p:txBody>
          <a:bodyPr/>
          <a:lstStyle/>
          <a:p>
            <a:fld id="{542D8F2D-E8AE-4B29-B8CE-F878477C758E}" type="slidenum">
              <a:rPr lang="en-US" smtClean="0"/>
              <a:pPr/>
              <a:t>‹#›</a:t>
            </a:fld>
            <a:endParaRPr lang="en-US"/>
          </a:p>
        </p:txBody>
      </p:sp>
    </p:spTree>
    <p:extLst>
      <p:ext uri="{BB962C8B-B14F-4D97-AF65-F5344CB8AC3E}">
        <p14:creationId xmlns:p14="http://schemas.microsoft.com/office/powerpoint/2010/main" xmlns="" val="37803967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amo naslov">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hr-HR" smtClean="0"/>
              <a:t>Uredite stil naslova matrice</a:t>
            </a:r>
            <a:endParaRPr lang="en-US"/>
          </a:p>
        </p:txBody>
      </p:sp>
      <p:sp>
        <p:nvSpPr>
          <p:cNvPr id="3" name="Rezervirano mjesto datuma 2"/>
          <p:cNvSpPr>
            <a:spLocks noGrp="1"/>
          </p:cNvSpPr>
          <p:nvPr>
            <p:ph type="dt" sz="half" idx="10"/>
          </p:nvPr>
        </p:nvSpPr>
        <p:spPr/>
        <p:txBody>
          <a:bodyPr/>
          <a:lstStyle/>
          <a:p>
            <a:fld id="{FE4C53BD-7254-40D9-BD15-C57A3B50537C}" type="datetimeFigureOut">
              <a:rPr lang="en-US" smtClean="0"/>
              <a:pPr/>
              <a:t>4/28/2016</a:t>
            </a:fld>
            <a:endParaRPr lang="en-US"/>
          </a:p>
        </p:txBody>
      </p:sp>
      <p:sp>
        <p:nvSpPr>
          <p:cNvPr id="4" name="Rezervirano mjesto podnožja 3"/>
          <p:cNvSpPr>
            <a:spLocks noGrp="1"/>
          </p:cNvSpPr>
          <p:nvPr>
            <p:ph type="ftr" sz="quarter" idx="11"/>
          </p:nvPr>
        </p:nvSpPr>
        <p:spPr/>
        <p:txBody>
          <a:bodyPr/>
          <a:lstStyle/>
          <a:p>
            <a:endParaRPr lang="en-US"/>
          </a:p>
        </p:txBody>
      </p:sp>
      <p:sp>
        <p:nvSpPr>
          <p:cNvPr id="5" name="Rezervirano mjesto broja slajda 4"/>
          <p:cNvSpPr>
            <a:spLocks noGrp="1"/>
          </p:cNvSpPr>
          <p:nvPr>
            <p:ph type="sldNum" sz="quarter" idx="12"/>
          </p:nvPr>
        </p:nvSpPr>
        <p:spPr/>
        <p:txBody>
          <a:bodyPr/>
          <a:lstStyle/>
          <a:p>
            <a:fld id="{542D8F2D-E8AE-4B29-B8CE-F878477C758E}" type="slidenum">
              <a:rPr lang="en-US" smtClean="0"/>
              <a:pPr/>
              <a:t>‹#›</a:t>
            </a:fld>
            <a:endParaRPr lang="en-US"/>
          </a:p>
        </p:txBody>
      </p:sp>
    </p:spTree>
    <p:extLst>
      <p:ext uri="{BB962C8B-B14F-4D97-AF65-F5344CB8AC3E}">
        <p14:creationId xmlns:p14="http://schemas.microsoft.com/office/powerpoint/2010/main" xmlns="" val="9564468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azno">
    <p:spTree>
      <p:nvGrpSpPr>
        <p:cNvPr id="1" name=""/>
        <p:cNvGrpSpPr/>
        <p:nvPr/>
      </p:nvGrpSpPr>
      <p:grpSpPr>
        <a:xfrm>
          <a:off x="0" y="0"/>
          <a:ext cx="0" cy="0"/>
          <a:chOff x="0" y="0"/>
          <a:chExt cx="0" cy="0"/>
        </a:xfrm>
      </p:grpSpPr>
      <p:sp>
        <p:nvSpPr>
          <p:cNvPr id="2" name="Rezervirano mjesto datuma 1"/>
          <p:cNvSpPr>
            <a:spLocks noGrp="1"/>
          </p:cNvSpPr>
          <p:nvPr>
            <p:ph type="dt" sz="half" idx="10"/>
          </p:nvPr>
        </p:nvSpPr>
        <p:spPr/>
        <p:txBody>
          <a:bodyPr/>
          <a:lstStyle/>
          <a:p>
            <a:fld id="{FE4C53BD-7254-40D9-BD15-C57A3B50537C}" type="datetimeFigureOut">
              <a:rPr lang="en-US" smtClean="0"/>
              <a:pPr/>
              <a:t>4/28/2016</a:t>
            </a:fld>
            <a:endParaRPr lang="en-US"/>
          </a:p>
        </p:txBody>
      </p:sp>
      <p:sp>
        <p:nvSpPr>
          <p:cNvPr id="3" name="Rezervirano mjesto podnožja 2"/>
          <p:cNvSpPr>
            <a:spLocks noGrp="1"/>
          </p:cNvSpPr>
          <p:nvPr>
            <p:ph type="ftr" sz="quarter" idx="11"/>
          </p:nvPr>
        </p:nvSpPr>
        <p:spPr/>
        <p:txBody>
          <a:bodyPr/>
          <a:lstStyle/>
          <a:p>
            <a:endParaRPr lang="en-US"/>
          </a:p>
        </p:txBody>
      </p:sp>
      <p:sp>
        <p:nvSpPr>
          <p:cNvPr id="4" name="Rezervirano mjesto broja slajda 3"/>
          <p:cNvSpPr>
            <a:spLocks noGrp="1"/>
          </p:cNvSpPr>
          <p:nvPr>
            <p:ph type="sldNum" sz="quarter" idx="12"/>
          </p:nvPr>
        </p:nvSpPr>
        <p:spPr/>
        <p:txBody>
          <a:bodyPr/>
          <a:lstStyle/>
          <a:p>
            <a:fld id="{542D8F2D-E8AE-4B29-B8CE-F878477C758E}" type="slidenum">
              <a:rPr lang="en-US" smtClean="0"/>
              <a:pPr/>
              <a:t>‹#›</a:t>
            </a:fld>
            <a:endParaRPr lang="en-US"/>
          </a:p>
        </p:txBody>
      </p:sp>
    </p:spTree>
    <p:extLst>
      <p:ext uri="{BB962C8B-B14F-4D97-AF65-F5344CB8AC3E}">
        <p14:creationId xmlns:p14="http://schemas.microsoft.com/office/powerpoint/2010/main" xmlns="" val="14288196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Sadržaj s opisom">
    <p:spTree>
      <p:nvGrpSpPr>
        <p:cNvPr id="1" name=""/>
        <p:cNvGrpSpPr/>
        <p:nvPr/>
      </p:nvGrpSpPr>
      <p:grpSpPr>
        <a:xfrm>
          <a:off x="0" y="0"/>
          <a:ext cx="0" cy="0"/>
          <a:chOff x="0" y="0"/>
          <a:chExt cx="0" cy="0"/>
        </a:xfrm>
      </p:grpSpPr>
      <p:sp>
        <p:nvSpPr>
          <p:cNvPr id="2" name="Naslov 1"/>
          <p:cNvSpPr>
            <a:spLocks noGrp="1"/>
          </p:cNvSpPr>
          <p:nvPr>
            <p:ph type="title"/>
          </p:nvPr>
        </p:nvSpPr>
        <p:spPr>
          <a:xfrm>
            <a:off x="839788" y="457200"/>
            <a:ext cx="3932237" cy="1600200"/>
          </a:xfrm>
        </p:spPr>
        <p:txBody>
          <a:bodyPr anchor="b"/>
          <a:lstStyle>
            <a:lvl1pPr>
              <a:defRPr sz="3200"/>
            </a:lvl1pPr>
          </a:lstStyle>
          <a:p>
            <a:r>
              <a:rPr lang="hr-HR" smtClean="0"/>
              <a:t>Uredite stil naslova matrice</a:t>
            </a:r>
            <a:endParaRPr lang="en-US"/>
          </a:p>
        </p:txBody>
      </p:sp>
      <p:sp>
        <p:nvSpPr>
          <p:cNvPr id="3" name="Rezervirano mjesto sadržaja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r-HR" smtClean="0"/>
              <a:t>Uredite stilove teksta matrice</a:t>
            </a:r>
          </a:p>
          <a:p>
            <a:pPr lvl="1"/>
            <a:r>
              <a:rPr lang="hr-HR" smtClean="0"/>
              <a:t>Druga razina</a:t>
            </a:r>
          </a:p>
          <a:p>
            <a:pPr lvl="2"/>
            <a:r>
              <a:rPr lang="hr-HR" smtClean="0"/>
              <a:t>Treća razina</a:t>
            </a:r>
          </a:p>
          <a:p>
            <a:pPr lvl="3"/>
            <a:r>
              <a:rPr lang="hr-HR" smtClean="0"/>
              <a:t>Četvrta razina</a:t>
            </a:r>
          </a:p>
          <a:p>
            <a:pPr lvl="4"/>
            <a:r>
              <a:rPr lang="hr-HR" smtClean="0"/>
              <a:t>Peta razina</a:t>
            </a:r>
            <a:endParaRPr lang="en-US"/>
          </a:p>
        </p:txBody>
      </p:sp>
      <p:sp>
        <p:nvSpPr>
          <p:cNvPr id="4" name="Rezervirano mjesto teksta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r-HR" smtClean="0"/>
              <a:t>Uredite stilove teksta matrice</a:t>
            </a:r>
          </a:p>
        </p:txBody>
      </p:sp>
      <p:sp>
        <p:nvSpPr>
          <p:cNvPr id="5" name="Rezervirano mjesto datuma 4"/>
          <p:cNvSpPr>
            <a:spLocks noGrp="1"/>
          </p:cNvSpPr>
          <p:nvPr>
            <p:ph type="dt" sz="half" idx="10"/>
          </p:nvPr>
        </p:nvSpPr>
        <p:spPr/>
        <p:txBody>
          <a:bodyPr/>
          <a:lstStyle/>
          <a:p>
            <a:fld id="{FE4C53BD-7254-40D9-BD15-C57A3B50537C}" type="datetimeFigureOut">
              <a:rPr lang="en-US" smtClean="0"/>
              <a:pPr/>
              <a:t>4/28/2016</a:t>
            </a:fld>
            <a:endParaRPr lang="en-US"/>
          </a:p>
        </p:txBody>
      </p:sp>
      <p:sp>
        <p:nvSpPr>
          <p:cNvPr id="6" name="Rezervirano mjesto podnožja 5"/>
          <p:cNvSpPr>
            <a:spLocks noGrp="1"/>
          </p:cNvSpPr>
          <p:nvPr>
            <p:ph type="ftr" sz="quarter" idx="11"/>
          </p:nvPr>
        </p:nvSpPr>
        <p:spPr/>
        <p:txBody>
          <a:bodyPr/>
          <a:lstStyle/>
          <a:p>
            <a:endParaRPr lang="en-US"/>
          </a:p>
        </p:txBody>
      </p:sp>
      <p:sp>
        <p:nvSpPr>
          <p:cNvPr id="7" name="Rezervirano mjesto broja slajda 6"/>
          <p:cNvSpPr>
            <a:spLocks noGrp="1"/>
          </p:cNvSpPr>
          <p:nvPr>
            <p:ph type="sldNum" sz="quarter" idx="12"/>
          </p:nvPr>
        </p:nvSpPr>
        <p:spPr/>
        <p:txBody>
          <a:bodyPr/>
          <a:lstStyle/>
          <a:p>
            <a:fld id="{542D8F2D-E8AE-4B29-B8CE-F878477C758E}" type="slidenum">
              <a:rPr lang="en-US" smtClean="0"/>
              <a:pPr/>
              <a:t>‹#›</a:t>
            </a:fld>
            <a:endParaRPr lang="en-US"/>
          </a:p>
        </p:txBody>
      </p:sp>
    </p:spTree>
    <p:extLst>
      <p:ext uri="{BB962C8B-B14F-4D97-AF65-F5344CB8AC3E}">
        <p14:creationId xmlns:p14="http://schemas.microsoft.com/office/powerpoint/2010/main" xmlns="" val="38696710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Slika s opisom">
    <p:spTree>
      <p:nvGrpSpPr>
        <p:cNvPr id="1" name=""/>
        <p:cNvGrpSpPr/>
        <p:nvPr/>
      </p:nvGrpSpPr>
      <p:grpSpPr>
        <a:xfrm>
          <a:off x="0" y="0"/>
          <a:ext cx="0" cy="0"/>
          <a:chOff x="0" y="0"/>
          <a:chExt cx="0" cy="0"/>
        </a:xfrm>
      </p:grpSpPr>
      <p:sp>
        <p:nvSpPr>
          <p:cNvPr id="2" name="Naslov 1"/>
          <p:cNvSpPr>
            <a:spLocks noGrp="1"/>
          </p:cNvSpPr>
          <p:nvPr>
            <p:ph type="title"/>
          </p:nvPr>
        </p:nvSpPr>
        <p:spPr>
          <a:xfrm>
            <a:off x="839788" y="457200"/>
            <a:ext cx="3932237" cy="1600200"/>
          </a:xfrm>
        </p:spPr>
        <p:txBody>
          <a:bodyPr anchor="b"/>
          <a:lstStyle>
            <a:lvl1pPr>
              <a:defRPr sz="3200"/>
            </a:lvl1pPr>
          </a:lstStyle>
          <a:p>
            <a:r>
              <a:rPr lang="hr-HR" smtClean="0"/>
              <a:t>Uredite stil naslova matrice</a:t>
            </a:r>
            <a:endParaRPr lang="en-US"/>
          </a:p>
        </p:txBody>
      </p:sp>
      <p:sp>
        <p:nvSpPr>
          <p:cNvPr id="3" name="Rezervirano mjesto slik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Rezervirano mjesto teksta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r-HR" smtClean="0"/>
              <a:t>Uredite stilove teksta matrice</a:t>
            </a:r>
          </a:p>
        </p:txBody>
      </p:sp>
      <p:sp>
        <p:nvSpPr>
          <p:cNvPr id="5" name="Rezervirano mjesto datuma 4"/>
          <p:cNvSpPr>
            <a:spLocks noGrp="1"/>
          </p:cNvSpPr>
          <p:nvPr>
            <p:ph type="dt" sz="half" idx="10"/>
          </p:nvPr>
        </p:nvSpPr>
        <p:spPr/>
        <p:txBody>
          <a:bodyPr/>
          <a:lstStyle/>
          <a:p>
            <a:fld id="{FE4C53BD-7254-40D9-BD15-C57A3B50537C}" type="datetimeFigureOut">
              <a:rPr lang="en-US" smtClean="0"/>
              <a:pPr/>
              <a:t>4/28/2016</a:t>
            </a:fld>
            <a:endParaRPr lang="en-US"/>
          </a:p>
        </p:txBody>
      </p:sp>
      <p:sp>
        <p:nvSpPr>
          <p:cNvPr id="6" name="Rezervirano mjesto podnožja 5"/>
          <p:cNvSpPr>
            <a:spLocks noGrp="1"/>
          </p:cNvSpPr>
          <p:nvPr>
            <p:ph type="ftr" sz="quarter" idx="11"/>
          </p:nvPr>
        </p:nvSpPr>
        <p:spPr/>
        <p:txBody>
          <a:bodyPr/>
          <a:lstStyle/>
          <a:p>
            <a:endParaRPr lang="en-US"/>
          </a:p>
        </p:txBody>
      </p:sp>
      <p:sp>
        <p:nvSpPr>
          <p:cNvPr id="7" name="Rezervirano mjesto broja slajda 6"/>
          <p:cNvSpPr>
            <a:spLocks noGrp="1"/>
          </p:cNvSpPr>
          <p:nvPr>
            <p:ph type="sldNum" sz="quarter" idx="12"/>
          </p:nvPr>
        </p:nvSpPr>
        <p:spPr/>
        <p:txBody>
          <a:bodyPr/>
          <a:lstStyle/>
          <a:p>
            <a:fld id="{542D8F2D-E8AE-4B29-B8CE-F878477C758E}" type="slidenum">
              <a:rPr lang="en-US" smtClean="0"/>
              <a:pPr/>
              <a:t>‹#›</a:t>
            </a:fld>
            <a:endParaRPr lang="en-US"/>
          </a:p>
        </p:txBody>
      </p:sp>
    </p:spTree>
    <p:extLst>
      <p:ext uri="{BB962C8B-B14F-4D97-AF65-F5344CB8AC3E}">
        <p14:creationId xmlns:p14="http://schemas.microsoft.com/office/powerpoint/2010/main" xmlns="" val="13610124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blip>
          <a:srcRect/>
          <a:stretch>
            <a:fillRect t="-39000" b="-39000"/>
          </a:stretch>
        </a:blipFill>
        <a:effectLst/>
      </p:bgPr>
    </p:bg>
    <p:spTree>
      <p:nvGrpSpPr>
        <p:cNvPr id="1" name=""/>
        <p:cNvGrpSpPr/>
        <p:nvPr/>
      </p:nvGrpSpPr>
      <p:grpSpPr>
        <a:xfrm>
          <a:off x="0" y="0"/>
          <a:ext cx="0" cy="0"/>
          <a:chOff x="0" y="0"/>
          <a:chExt cx="0" cy="0"/>
        </a:xfrm>
      </p:grpSpPr>
      <p:sp>
        <p:nvSpPr>
          <p:cNvPr id="2" name="Rezervirano mjesto naslova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hr-HR" smtClean="0"/>
              <a:t>Uredite stil naslova matrice</a:t>
            </a:r>
            <a:endParaRPr lang="en-US"/>
          </a:p>
        </p:txBody>
      </p:sp>
      <p:sp>
        <p:nvSpPr>
          <p:cNvPr id="3" name="Rezervirano mjesto teksta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hr-HR" smtClean="0"/>
              <a:t>Uredite stilove teksta matrice</a:t>
            </a:r>
          </a:p>
          <a:p>
            <a:pPr lvl="1"/>
            <a:r>
              <a:rPr lang="hr-HR" smtClean="0"/>
              <a:t>Druga razina</a:t>
            </a:r>
          </a:p>
          <a:p>
            <a:pPr lvl="2"/>
            <a:r>
              <a:rPr lang="hr-HR" smtClean="0"/>
              <a:t>Treća razina</a:t>
            </a:r>
          </a:p>
          <a:p>
            <a:pPr lvl="3"/>
            <a:r>
              <a:rPr lang="hr-HR" smtClean="0"/>
              <a:t>Četvrta razina</a:t>
            </a:r>
          </a:p>
          <a:p>
            <a:pPr lvl="4"/>
            <a:r>
              <a:rPr lang="hr-HR" smtClean="0"/>
              <a:t>Peta razina</a:t>
            </a:r>
            <a:endParaRPr lang="en-US"/>
          </a:p>
        </p:txBody>
      </p:sp>
      <p:sp>
        <p:nvSpPr>
          <p:cNvPr id="4" name="Rezervirano mjesto datum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E4C53BD-7254-40D9-BD15-C57A3B50537C}" type="datetimeFigureOut">
              <a:rPr lang="en-US" smtClean="0"/>
              <a:pPr/>
              <a:t>4/28/2016</a:t>
            </a:fld>
            <a:endParaRPr lang="en-US"/>
          </a:p>
        </p:txBody>
      </p:sp>
      <p:sp>
        <p:nvSpPr>
          <p:cNvPr id="5" name="Rezervirano mjesto podnožj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Rezervirano mjesto broja slajd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42D8F2D-E8AE-4B29-B8CE-F878477C758E}" type="slidenum">
              <a:rPr lang="en-US" smtClean="0"/>
              <a:pPr/>
              <a:t>‹#›</a:t>
            </a:fld>
            <a:endParaRPr lang="en-US"/>
          </a:p>
        </p:txBody>
      </p:sp>
    </p:spTree>
    <p:extLst>
      <p:ext uri="{BB962C8B-B14F-4D97-AF65-F5344CB8AC3E}">
        <p14:creationId xmlns:p14="http://schemas.microsoft.com/office/powerpoint/2010/main" xmlns="" val="96141662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Layout" Target="../slideLayouts/slideLayout1.xml"/><Relationship Id="rId1" Type="http://schemas.openxmlformats.org/officeDocument/2006/relationships/audio" Target="../media/media1.mp3"/><Relationship Id="rId5" Type="http://schemas.openxmlformats.org/officeDocument/2006/relationships/image" Target="../media/image3.png"/><Relationship Id="rId4" Type="http://schemas.microsoft.com/office/2007/relationships/media" Target="../media/media1.mp3"/></Relationships>
</file>

<file path=ppt/slides/_rels/slide1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3" Type="http://schemas.openxmlformats.org/officeDocument/2006/relationships/image" Target="../media/image26.jpeg"/><Relationship Id="rId18" Type="http://schemas.openxmlformats.org/officeDocument/2006/relationships/hyperlink" Target="http://www.infozagreb.hr/istrazi-zagreb/kultura/muzeji/hrvatski-sportski-muzej" TargetMode="External"/><Relationship Id="rId26" Type="http://schemas.openxmlformats.org/officeDocument/2006/relationships/hyperlink" Target="http://www.infozagreb.hr/istrazi-zagreb/kultura/muzeji/muzej-automobila-ferdinand-budicki" TargetMode="External"/><Relationship Id="rId39" Type="http://schemas.openxmlformats.org/officeDocument/2006/relationships/image" Target="../media/image39.jpeg"/><Relationship Id="rId21" Type="http://schemas.openxmlformats.org/officeDocument/2006/relationships/image" Target="../media/image30.jpeg"/><Relationship Id="rId34" Type="http://schemas.openxmlformats.org/officeDocument/2006/relationships/hyperlink" Target="http://www.infozagreb.hr/istrazi-zagreb/kultura/muzeji/muzej-i-radionica-franje-schneidera" TargetMode="External"/><Relationship Id="rId42" Type="http://schemas.openxmlformats.org/officeDocument/2006/relationships/hyperlink" Target="http://www.infozagreb.hr/istrazi-zagreb/kultura/muzeji/muzej-suvremene-umjetnosti" TargetMode="External"/><Relationship Id="rId47" Type="http://schemas.openxmlformats.org/officeDocument/2006/relationships/image" Target="../media/image43.jpeg"/><Relationship Id="rId50" Type="http://schemas.openxmlformats.org/officeDocument/2006/relationships/hyperlink" Target="http://www.infozagreb.hr/istrazi-zagreb/kultura/muzeji/tehnicki-muzej-nikola-tesla" TargetMode="External"/><Relationship Id="rId55" Type="http://schemas.openxmlformats.org/officeDocument/2006/relationships/image" Target="../media/image47.jpeg"/><Relationship Id="rId7" Type="http://schemas.openxmlformats.org/officeDocument/2006/relationships/image" Target="../media/image23.jpeg"/><Relationship Id="rId12" Type="http://schemas.openxmlformats.org/officeDocument/2006/relationships/hyperlink" Target="http://www.infozagreb.hr/istrazi-zagreb/kultura/muzeji/hrvatski-povijesni-muzej" TargetMode="External"/><Relationship Id="rId17" Type="http://schemas.openxmlformats.org/officeDocument/2006/relationships/image" Target="../media/image28.jpeg"/><Relationship Id="rId25" Type="http://schemas.openxmlformats.org/officeDocument/2006/relationships/image" Target="../media/image32.jpeg"/><Relationship Id="rId33" Type="http://schemas.openxmlformats.org/officeDocument/2006/relationships/image" Target="../media/image36.jpeg"/><Relationship Id="rId38" Type="http://schemas.openxmlformats.org/officeDocument/2006/relationships/hyperlink" Target="http://www.infozagreb.hr/istrazi-zagreb/kultura/muzeji/muzej-mimara" TargetMode="External"/><Relationship Id="rId46" Type="http://schemas.openxmlformats.org/officeDocument/2006/relationships/hyperlink" Target="http://www.infozagreb.hr/istrazi-zagreb/kultura/muzeji/muzeji-ivana-mestrovica-atelier-mestrovic" TargetMode="External"/><Relationship Id="rId2" Type="http://schemas.openxmlformats.org/officeDocument/2006/relationships/hyperlink" Target="http://www.infozagreb.hr/istrazi-zagreb/kultura/muzeji/arheoloski-muzej" TargetMode="External"/><Relationship Id="rId16" Type="http://schemas.openxmlformats.org/officeDocument/2006/relationships/hyperlink" Target="http://www.infozagreb.hr/istrazi-zagreb/kultura/muzeji/hrvatski-skolski-muzej" TargetMode="External"/><Relationship Id="rId20" Type="http://schemas.openxmlformats.org/officeDocument/2006/relationships/hyperlink" Target="http://www.infozagreb.hr/istrazi-zagreb/kultura/muzeji/ht-muzej" TargetMode="External"/><Relationship Id="rId29" Type="http://schemas.openxmlformats.org/officeDocument/2006/relationships/image" Target="../media/image34.jpeg"/><Relationship Id="rId41" Type="http://schemas.openxmlformats.org/officeDocument/2006/relationships/image" Target="../media/image40.jpeg"/><Relationship Id="rId54" Type="http://schemas.openxmlformats.org/officeDocument/2006/relationships/hyperlink" Target="http://www.infozagreb.hr/istrazi-zagreb/kultura/muzeji/tortureum-muzej-torture" TargetMode="External"/><Relationship Id="rId1" Type="http://schemas.openxmlformats.org/officeDocument/2006/relationships/slideLayout" Target="../slideLayouts/slideLayout2.xml"/><Relationship Id="rId6" Type="http://schemas.openxmlformats.org/officeDocument/2006/relationships/hyperlink" Target="http://www.infozagreb.hr/istrazi-zagreb/kultura/muzeji/hrvatski-drzavni-arhiv" TargetMode="External"/><Relationship Id="rId11" Type="http://schemas.openxmlformats.org/officeDocument/2006/relationships/image" Target="../media/image25.jpeg"/><Relationship Id="rId24" Type="http://schemas.openxmlformats.org/officeDocument/2006/relationships/hyperlink" Target="http://www.infozagreb.hr/istrazi-zagreb/kultura/muzeji/lovacki-muzej-hrvatskog-lovackog-saveza" TargetMode="External"/><Relationship Id="rId32" Type="http://schemas.openxmlformats.org/officeDocument/2006/relationships/hyperlink" Target="http://www.infozagreb.hr/istrazi-zagreb/kultura/muzeji/muzej-grada-zagreba" TargetMode="External"/><Relationship Id="rId37" Type="http://schemas.openxmlformats.org/officeDocument/2006/relationships/image" Target="../media/image38.jpeg"/><Relationship Id="rId40" Type="http://schemas.openxmlformats.org/officeDocument/2006/relationships/hyperlink" Target="http://www.infozagreb.hr/istrazi-zagreb/kultura/muzeji/muzej-prekinutih-veza" TargetMode="External"/><Relationship Id="rId45" Type="http://schemas.openxmlformats.org/officeDocument/2006/relationships/image" Target="../media/image42.jpeg"/><Relationship Id="rId53" Type="http://schemas.openxmlformats.org/officeDocument/2006/relationships/image" Target="../media/image46.jpeg"/><Relationship Id="rId5" Type="http://schemas.openxmlformats.org/officeDocument/2006/relationships/image" Target="../media/image22.jpeg"/><Relationship Id="rId15" Type="http://schemas.openxmlformats.org/officeDocument/2006/relationships/image" Target="../media/image27.jpeg"/><Relationship Id="rId23" Type="http://schemas.openxmlformats.org/officeDocument/2006/relationships/image" Target="../media/image31.jpeg"/><Relationship Id="rId28" Type="http://schemas.openxmlformats.org/officeDocument/2006/relationships/hyperlink" Target="http://www.infozagreb.hr/istrazi-zagreb/kultura/muzeji/muzej-blazenog-alojzija-stepinca" TargetMode="External"/><Relationship Id="rId36" Type="http://schemas.openxmlformats.org/officeDocument/2006/relationships/hyperlink" Target="http://www.infozagreb.hr/istrazi-zagreb/kultura/muzeji/muzej-iluzija" TargetMode="External"/><Relationship Id="rId49" Type="http://schemas.openxmlformats.org/officeDocument/2006/relationships/image" Target="../media/image44.jpeg"/><Relationship Id="rId10" Type="http://schemas.openxmlformats.org/officeDocument/2006/relationships/hyperlink" Target="http://www.infozagreb.hr/istrazi-zagreb/kultura/muzeji/hrvatski-muzej-naivne-umjetnosti" TargetMode="External"/><Relationship Id="rId19" Type="http://schemas.openxmlformats.org/officeDocument/2006/relationships/image" Target="../media/image29.jpeg"/><Relationship Id="rId31" Type="http://schemas.openxmlformats.org/officeDocument/2006/relationships/image" Target="../media/image35.jpeg"/><Relationship Id="rId44" Type="http://schemas.openxmlformats.org/officeDocument/2006/relationships/hyperlink" Target="http://www.infozagreb.hr/istrazi-zagreb/kultura/muzeji/muzej-za-umjetnost-i-obrt" TargetMode="External"/><Relationship Id="rId52" Type="http://schemas.openxmlformats.org/officeDocument/2006/relationships/hyperlink" Target="http://www.infozagreb.hr/istrazi-zagreb/kultura/muzeji/tifloloski-muzej" TargetMode="External"/><Relationship Id="rId4" Type="http://schemas.openxmlformats.org/officeDocument/2006/relationships/hyperlink" Target="http://www.infozagreb.hr/istrazi-zagreb/kultura/muzeji/etnografski-muzej" TargetMode="External"/><Relationship Id="rId9" Type="http://schemas.openxmlformats.org/officeDocument/2006/relationships/image" Target="../media/image24.jpeg"/><Relationship Id="rId14" Type="http://schemas.openxmlformats.org/officeDocument/2006/relationships/hyperlink" Target="http://www.infozagreb.hr/istrazi-zagreb/kultura/muzeji/hrvatski-prirodoslovni-muzej" TargetMode="External"/><Relationship Id="rId22" Type="http://schemas.openxmlformats.org/officeDocument/2006/relationships/hyperlink" Target="http://www.infozagreb.hr/istrazi-zagreb/kultura/muzeji/lauba" TargetMode="External"/><Relationship Id="rId27" Type="http://schemas.openxmlformats.org/officeDocument/2006/relationships/image" Target="../media/image33.jpeg"/><Relationship Id="rId30" Type="http://schemas.openxmlformats.org/officeDocument/2006/relationships/hyperlink" Target="http://www.infozagreb.hr/istrazi-zagreb/kultura/muzeji/muzej-gljiva" TargetMode="External"/><Relationship Id="rId35" Type="http://schemas.openxmlformats.org/officeDocument/2006/relationships/image" Target="../media/image37.jpeg"/><Relationship Id="rId43" Type="http://schemas.openxmlformats.org/officeDocument/2006/relationships/image" Target="../media/image41.jpeg"/><Relationship Id="rId48" Type="http://schemas.openxmlformats.org/officeDocument/2006/relationships/hyperlink" Target="http://www.infozagreb.hr/istrazi-zagreb/kultura/muzeji/muzejsko-memorijalni-centar-drazen-petrovic" TargetMode="External"/><Relationship Id="rId8" Type="http://schemas.openxmlformats.org/officeDocument/2006/relationships/hyperlink" Target="http://www.infozagreb.hr/istrazi-zagreb/kultura/muzeji/hrvatski-muzej-arhitekture-hazu" TargetMode="External"/><Relationship Id="rId51" Type="http://schemas.openxmlformats.org/officeDocument/2006/relationships/image" Target="../media/image45.jpeg"/><Relationship Id="rId3" Type="http://schemas.openxmlformats.org/officeDocument/2006/relationships/image" Target="../media/image21.jpeg"/></Relationships>
</file>

<file path=ppt/slides/_rels/slide17.xml.rels><?xml version="1.0" encoding="UTF-8" standalone="yes"?>
<Relationships xmlns="http://schemas.openxmlformats.org/package/2006/relationships"><Relationship Id="rId8" Type="http://schemas.openxmlformats.org/officeDocument/2006/relationships/image" Target="../media/image50.jpeg"/><Relationship Id="rId13" Type="http://schemas.openxmlformats.org/officeDocument/2006/relationships/image" Target="../media/image55.jpeg"/><Relationship Id="rId3" Type="http://schemas.microsoft.com/office/2007/relationships/media" Target="../media/media2.mp3"/><Relationship Id="rId7" Type="http://schemas.openxmlformats.org/officeDocument/2006/relationships/image" Target="NULL"/><Relationship Id="rId12" Type="http://schemas.openxmlformats.org/officeDocument/2006/relationships/image" Target="../media/image54.jpeg"/><Relationship Id="rId2" Type="http://schemas.openxmlformats.org/officeDocument/2006/relationships/slideLayout" Target="../slideLayouts/slideLayout2.xml"/><Relationship Id="rId16" Type="http://schemas.openxmlformats.org/officeDocument/2006/relationships/image" Target="../media/image57.jpeg"/><Relationship Id="rId1" Type="http://schemas.openxmlformats.org/officeDocument/2006/relationships/audio" Target="../media/media2.mp3"/><Relationship Id="rId6" Type="http://schemas.openxmlformats.org/officeDocument/2006/relationships/image" Target="../media/image49.gif"/><Relationship Id="rId11" Type="http://schemas.openxmlformats.org/officeDocument/2006/relationships/image" Target="../media/image53.jpeg"/><Relationship Id="rId5" Type="http://schemas.openxmlformats.org/officeDocument/2006/relationships/image" Target="../media/image48.gif"/><Relationship Id="rId15" Type="http://schemas.openxmlformats.org/officeDocument/2006/relationships/image" Target="NULL"/><Relationship Id="rId10" Type="http://schemas.openxmlformats.org/officeDocument/2006/relationships/image" Target="../media/image52.jpeg"/><Relationship Id="rId4" Type="http://schemas.openxmlformats.org/officeDocument/2006/relationships/image" Target="../media/image3.png"/><Relationship Id="rId9" Type="http://schemas.openxmlformats.org/officeDocument/2006/relationships/image" Target="../media/image51.jpeg"/><Relationship Id="rId14" Type="http://schemas.openxmlformats.org/officeDocument/2006/relationships/image" Target="../media/image56.jpeg"/></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ctrTitle"/>
          </p:nvPr>
        </p:nvSpPr>
        <p:spPr>
          <a:xfrm>
            <a:off x="1524000" y="-182880"/>
            <a:ext cx="9144000" cy="2387600"/>
          </a:xfrm>
        </p:spPr>
        <p:txBody>
          <a:bodyPr>
            <a:normAutofit/>
          </a:bodyPr>
          <a:lstStyle/>
          <a:p>
            <a:r>
              <a:rPr lang="hr-HR" sz="8800" dirty="0" smtClean="0">
                <a:solidFill>
                  <a:schemeClr val="accent5">
                    <a:lumMod val="75000"/>
                  </a:schemeClr>
                </a:solidFill>
                <a:latin typeface="Aharoni" panose="02010803020104030203" pitchFamily="2" charset="-79"/>
                <a:cs typeface="Aharoni" panose="02010803020104030203" pitchFamily="2" charset="-79"/>
              </a:rPr>
              <a:t>PROJEKTNI DAN</a:t>
            </a:r>
            <a:endParaRPr lang="en-US" sz="8800" dirty="0">
              <a:solidFill>
                <a:schemeClr val="accent5">
                  <a:lumMod val="75000"/>
                </a:schemeClr>
              </a:solidFill>
              <a:latin typeface="Aharoni" panose="02010803020104030203" pitchFamily="2" charset="-79"/>
              <a:cs typeface="Aharoni" panose="02010803020104030203" pitchFamily="2" charset="-79"/>
            </a:endParaRPr>
          </a:p>
        </p:txBody>
      </p:sp>
      <p:sp>
        <p:nvSpPr>
          <p:cNvPr id="3" name="Podnaslov 2"/>
          <p:cNvSpPr>
            <a:spLocks noGrp="1"/>
          </p:cNvSpPr>
          <p:nvPr>
            <p:ph type="subTitle" idx="1"/>
          </p:nvPr>
        </p:nvSpPr>
        <p:spPr>
          <a:xfrm>
            <a:off x="4340352" y="3620326"/>
            <a:ext cx="9144000" cy="1655762"/>
          </a:xfrm>
        </p:spPr>
        <p:txBody>
          <a:bodyPr/>
          <a:lstStyle/>
          <a:p>
            <a:r>
              <a:rPr lang="hr-HR" sz="8800" dirty="0" smtClean="0">
                <a:solidFill>
                  <a:schemeClr val="accent5">
                    <a:lumMod val="75000"/>
                  </a:schemeClr>
                </a:solidFill>
                <a:latin typeface="Aharoni" panose="02010803020104030203" pitchFamily="2" charset="-79"/>
                <a:cs typeface="Aharoni" panose="02010803020104030203" pitchFamily="2" charset="-79"/>
              </a:rPr>
              <a:t>6.c</a:t>
            </a:r>
            <a:endParaRPr lang="en-US" sz="8800" dirty="0">
              <a:solidFill>
                <a:schemeClr val="accent5">
                  <a:lumMod val="75000"/>
                </a:schemeClr>
              </a:solidFill>
              <a:latin typeface="Aharoni" panose="02010803020104030203" pitchFamily="2" charset="-79"/>
              <a:cs typeface="Aharoni" panose="02010803020104030203" pitchFamily="2" charset="-79"/>
            </a:endParaRPr>
          </a:p>
        </p:txBody>
      </p:sp>
      <p:pic>
        <p:nvPicPr>
          <p:cNvPr id="4" name="Slika 3"/>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rot="20462235">
            <a:off x="2269461" y="684291"/>
            <a:ext cx="7302077" cy="5476558"/>
          </a:xfrm>
          <a:prstGeom prst="rect">
            <a:avLst/>
          </a:prstGeom>
        </p:spPr>
      </p:pic>
      <p:pic>
        <p:nvPicPr>
          <p:cNvPr id="5" name="Kevin MacLeod - Wallpaper">
            <a:hlinkClick r:id="" action="ppaction://media"/>
          </p:cNvPr>
          <p:cNvPicPr>
            <a:picLocks noChangeAspect="1"/>
          </p:cNvPicPr>
          <p:nvPr>
            <a:audioFile r:link="rId1"/>
            <p:extLst>
              <p:ext uri="{DAA4B4D4-6D71-4841-9C94-3DE7FCFB9230}">
                <p14:media xmlns:p14="http://schemas.microsoft.com/office/powerpoint/2010/main" xmlns="" r:embed="rId4"/>
              </p:ext>
            </p:extLst>
          </p:nvPr>
        </p:nvPicPr>
        <p:blipFill>
          <a:blip r:embed="rId5" cstate="print"/>
          <a:stretch>
            <a:fillRect/>
          </a:stretch>
        </p:blipFill>
        <p:spPr>
          <a:xfrm>
            <a:off x="11295888" y="239712"/>
            <a:ext cx="609600" cy="609600"/>
          </a:xfrm>
          <a:prstGeom prst="rect">
            <a:avLst/>
          </a:prstGeom>
        </p:spPr>
      </p:pic>
    </p:spTree>
    <p:extLst>
      <p:ext uri="{BB962C8B-B14F-4D97-AF65-F5344CB8AC3E}">
        <p14:creationId xmlns:p14="http://schemas.microsoft.com/office/powerpoint/2010/main" xmlns="" val="3544425940"/>
      </p:ext>
    </p:extLst>
  </p:cSld>
  <p:clrMapOvr>
    <a:masterClrMapping/>
  </p:clrMapOvr>
  <mc:AlternateContent xmlns:mc="http://schemas.openxmlformats.org/markup-compatibility/2006">
    <mc:Choice xmlns:p14="http://schemas.microsoft.com/office/powerpoint/2010/main" xmlns="" Requires="p14">
      <p:transition spd="slow" p14:dur="4000">
        <p14:vortex dir="d"/>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0344"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26"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down)">
                                      <p:cBhvr>
                                        <p:cTn id="11" dur="580">
                                          <p:stCondLst>
                                            <p:cond delay="0"/>
                                          </p:stCondLst>
                                        </p:cTn>
                                        <p:tgtEl>
                                          <p:spTgt spid="2"/>
                                        </p:tgtEl>
                                      </p:cBhvr>
                                    </p:animEffect>
                                    <p:anim calcmode="lin" valueType="num">
                                      <p:cBhvr>
                                        <p:cTn id="12"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13"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4"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5"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6"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7" dur="26">
                                          <p:stCondLst>
                                            <p:cond delay="650"/>
                                          </p:stCondLst>
                                        </p:cTn>
                                        <p:tgtEl>
                                          <p:spTgt spid="2"/>
                                        </p:tgtEl>
                                      </p:cBhvr>
                                      <p:to x="100000" y="60000"/>
                                    </p:animScale>
                                    <p:animScale>
                                      <p:cBhvr>
                                        <p:cTn id="18" dur="166" decel="50000">
                                          <p:stCondLst>
                                            <p:cond delay="676"/>
                                          </p:stCondLst>
                                        </p:cTn>
                                        <p:tgtEl>
                                          <p:spTgt spid="2"/>
                                        </p:tgtEl>
                                      </p:cBhvr>
                                      <p:to x="100000" y="100000"/>
                                    </p:animScale>
                                    <p:animScale>
                                      <p:cBhvr>
                                        <p:cTn id="19" dur="26">
                                          <p:stCondLst>
                                            <p:cond delay="1312"/>
                                          </p:stCondLst>
                                        </p:cTn>
                                        <p:tgtEl>
                                          <p:spTgt spid="2"/>
                                        </p:tgtEl>
                                      </p:cBhvr>
                                      <p:to x="100000" y="80000"/>
                                    </p:animScale>
                                    <p:animScale>
                                      <p:cBhvr>
                                        <p:cTn id="20" dur="166" decel="50000">
                                          <p:stCondLst>
                                            <p:cond delay="1338"/>
                                          </p:stCondLst>
                                        </p:cTn>
                                        <p:tgtEl>
                                          <p:spTgt spid="2"/>
                                        </p:tgtEl>
                                      </p:cBhvr>
                                      <p:to x="100000" y="100000"/>
                                    </p:animScale>
                                    <p:animScale>
                                      <p:cBhvr>
                                        <p:cTn id="21" dur="26">
                                          <p:stCondLst>
                                            <p:cond delay="1642"/>
                                          </p:stCondLst>
                                        </p:cTn>
                                        <p:tgtEl>
                                          <p:spTgt spid="2"/>
                                        </p:tgtEl>
                                      </p:cBhvr>
                                      <p:to x="100000" y="90000"/>
                                    </p:animScale>
                                    <p:animScale>
                                      <p:cBhvr>
                                        <p:cTn id="22" dur="166" decel="50000">
                                          <p:stCondLst>
                                            <p:cond delay="1668"/>
                                          </p:stCondLst>
                                        </p:cTn>
                                        <p:tgtEl>
                                          <p:spTgt spid="2"/>
                                        </p:tgtEl>
                                      </p:cBhvr>
                                      <p:to x="100000" y="100000"/>
                                    </p:animScale>
                                    <p:animScale>
                                      <p:cBhvr>
                                        <p:cTn id="23" dur="26">
                                          <p:stCondLst>
                                            <p:cond delay="1808"/>
                                          </p:stCondLst>
                                        </p:cTn>
                                        <p:tgtEl>
                                          <p:spTgt spid="2"/>
                                        </p:tgtEl>
                                      </p:cBhvr>
                                      <p:to x="100000" y="95000"/>
                                    </p:animScale>
                                    <p:animScale>
                                      <p:cBhvr>
                                        <p:cTn id="24" dur="166" decel="50000">
                                          <p:stCondLst>
                                            <p:cond delay="1834"/>
                                          </p:stCondLst>
                                        </p:cTn>
                                        <p:tgtEl>
                                          <p:spTgt spid="2"/>
                                        </p:tgtEl>
                                      </p:cBhvr>
                                      <p:to x="100000" y="100000"/>
                                    </p:animScale>
                                  </p:childTnLst>
                                </p:cTn>
                              </p:par>
                            </p:childTnLst>
                          </p:cTn>
                        </p:par>
                      </p:childTnLst>
                    </p:cTn>
                  </p:par>
                  <p:par>
                    <p:cTn id="25" fill="hold">
                      <p:stCondLst>
                        <p:cond delay="indefinite"/>
                      </p:stCondLst>
                      <p:childTnLst>
                        <p:par>
                          <p:cTn id="26" fill="hold">
                            <p:stCondLst>
                              <p:cond delay="0"/>
                            </p:stCondLst>
                            <p:childTnLst>
                              <p:par>
                                <p:cTn id="27" presetID="26" presetClass="entr" presetSubtype="0" fill="hold" grpId="0" nodeType="clickEffect">
                                  <p:stCondLst>
                                    <p:cond delay="0"/>
                                  </p:stCondLst>
                                  <p:childTnLst>
                                    <p:set>
                                      <p:cBhvr>
                                        <p:cTn id="28" dur="1" fill="hold">
                                          <p:stCondLst>
                                            <p:cond delay="0"/>
                                          </p:stCondLst>
                                        </p:cTn>
                                        <p:tgtEl>
                                          <p:spTgt spid="3">
                                            <p:txEl>
                                              <p:pRg st="0" end="0"/>
                                            </p:txEl>
                                          </p:spTgt>
                                        </p:tgtEl>
                                        <p:attrNameLst>
                                          <p:attrName>style.visibility</p:attrName>
                                        </p:attrNameLst>
                                      </p:cBhvr>
                                      <p:to>
                                        <p:strVal val="visible"/>
                                      </p:to>
                                    </p:set>
                                    <p:animEffect transition="in" filter="wipe(down)">
                                      <p:cBhvr>
                                        <p:cTn id="29" dur="580">
                                          <p:stCondLst>
                                            <p:cond delay="0"/>
                                          </p:stCondLst>
                                        </p:cTn>
                                        <p:tgtEl>
                                          <p:spTgt spid="3">
                                            <p:txEl>
                                              <p:pRg st="0" end="0"/>
                                            </p:txEl>
                                          </p:spTgt>
                                        </p:tgtEl>
                                      </p:cBhvr>
                                    </p:animEffect>
                                    <p:anim calcmode="lin" valueType="num">
                                      <p:cBhvr>
                                        <p:cTn id="30" dur="1822" tmFilter="0,0; 0.14,0.36; 0.43,0.73; 0.71,0.91; 1.0,1.0">
                                          <p:stCondLst>
                                            <p:cond delay="0"/>
                                          </p:stCondLst>
                                        </p:cTn>
                                        <p:tgtEl>
                                          <p:spTgt spid="3">
                                            <p:txEl>
                                              <p:pRg st="0" end="0"/>
                                            </p:txEl>
                                          </p:spTgt>
                                        </p:tgtEl>
                                        <p:attrNameLst>
                                          <p:attrName>ppt_x</p:attrName>
                                        </p:attrNameLst>
                                      </p:cBhvr>
                                      <p:tavLst>
                                        <p:tav tm="0">
                                          <p:val>
                                            <p:strVal val="#ppt_x-0.25"/>
                                          </p:val>
                                        </p:tav>
                                        <p:tav tm="100000">
                                          <p:val>
                                            <p:strVal val="#ppt_x"/>
                                          </p:val>
                                        </p:tav>
                                      </p:tavLst>
                                    </p:anim>
                                    <p:anim calcmode="lin" valueType="num">
                                      <p:cBhvr>
                                        <p:cTn id="31" dur="664" tmFilter="0.0,0.0; 0.25,0.07; 0.50,0.2; 0.75,0.467; 1.0,1.0">
                                          <p:stCondLst>
                                            <p:cond delay="0"/>
                                          </p:stCondLst>
                                        </p:cTn>
                                        <p:tgtEl>
                                          <p:spTgt spid="3">
                                            <p:txEl>
                                              <p:pRg st="0" end="0"/>
                                            </p:txEl>
                                          </p:spTgt>
                                        </p:tgtEl>
                                        <p:attrNameLst>
                                          <p:attrName>ppt_y</p:attrName>
                                        </p:attrNameLst>
                                      </p:cBhvr>
                                      <p:tavLst>
                                        <p:tav tm="0" fmla="#ppt_y-sin(pi*$)/3">
                                          <p:val>
                                            <p:fltVal val="0.5"/>
                                          </p:val>
                                        </p:tav>
                                        <p:tav tm="100000">
                                          <p:val>
                                            <p:fltVal val="1"/>
                                          </p:val>
                                        </p:tav>
                                      </p:tavLst>
                                    </p:anim>
                                    <p:anim calcmode="lin" valueType="num">
                                      <p:cBhvr>
                                        <p:cTn id="32" dur="664" tmFilter="0, 0; 0.125,0.2665; 0.25,0.4; 0.375,0.465; 0.5,0.5;  0.625,0.535; 0.75,0.6; 0.875,0.7335; 1,1">
                                          <p:stCondLst>
                                            <p:cond delay="664"/>
                                          </p:stCondLst>
                                        </p:cTn>
                                        <p:tgtEl>
                                          <p:spTgt spid="3">
                                            <p:txEl>
                                              <p:pRg st="0" end="0"/>
                                            </p:txEl>
                                          </p:spTgt>
                                        </p:tgtEl>
                                        <p:attrNameLst>
                                          <p:attrName>ppt_y</p:attrName>
                                        </p:attrNameLst>
                                      </p:cBhvr>
                                      <p:tavLst>
                                        <p:tav tm="0" fmla="#ppt_y-sin(pi*$)/9">
                                          <p:val>
                                            <p:fltVal val="0"/>
                                          </p:val>
                                        </p:tav>
                                        <p:tav tm="100000">
                                          <p:val>
                                            <p:fltVal val="1"/>
                                          </p:val>
                                        </p:tav>
                                      </p:tavLst>
                                    </p:anim>
                                    <p:anim calcmode="lin" valueType="num">
                                      <p:cBhvr>
                                        <p:cTn id="33" dur="332" tmFilter="0, 0; 0.125,0.2665; 0.25,0.4; 0.375,0.465; 0.5,0.5;  0.625,0.535; 0.75,0.6; 0.875,0.7335; 1,1">
                                          <p:stCondLst>
                                            <p:cond delay="1324"/>
                                          </p:stCondLst>
                                        </p:cTn>
                                        <p:tgtEl>
                                          <p:spTgt spid="3">
                                            <p:txEl>
                                              <p:pRg st="0" end="0"/>
                                            </p:txEl>
                                          </p:spTgt>
                                        </p:tgtEl>
                                        <p:attrNameLst>
                                          <p:attrName>ppt_y</p:attrName>
                                        </p:attrNameLst>
                                      </p:cBhvr>
                                      <p:tavLst>
                                        <p:tav tm="0" fmla="#ppt_y-sin(pi*$)/27">
                                          <p:val>
                                            <p:fltVal val="0"/>
                                          </p:val>
                                        </p:tav>
                                        <p:tav tm="100000">
                                          <p:val>
                                            <p:fltVal val="1"/>
                                          </p:val>
                                        </p:tav>
                                      </p:tavLst>
                                    </p:anim>
                                    <p:anim calcmode="lin" valueType="num">
                                      <p:cBhvr>
                                        <p:cTn id="34" dur="164" tmFilter="0, 0; 0.125,0.2665; 0.25,0.4; 0.375,0.465; 0.5,0.5;  0.625,0.535; 0.75,0.6; 0.875,0.7335; 1,1">
                                          <p:stCondLst>
                                            <p:cond delay="1656"/>
                                          </p:stCondLst>
                                        </p:cTn>
                                        <p:tgtEl>
                                          <p:spTgt spid="3">
                                            <p:txEl>
                                              <p:pRg st="0" end="0"/>
                                            </p:txEl>
                                          </p:spTgt>
                                        </p:tgtEl>
                                        <p:attrNameLst>
                                          <p:attrName>ppt_y</p:attrName>
                                        </p:attrNameLst>
                                      </p:cBhvr>
                                      <p:tavLst>
                                        <p:tav tm="0" fmla="#ppt_y-sin(pi*$)/81">
                                          <p:val>
                                            <p:fltVal val="0"/>
                                          </p:val>
                                        </p:tav>
                                        <p:tav tm="100000">
                                          <p:val>
                                            <p:fltVal val="1"/>
                                          </p:val>
                                        </p:tav>
                                      </p:tavLst>
                                    </p:anim>
                                    <p:animScale>
                                      <p:cBhvr>
                                        <p:cTn id="35" dur="26">
                                          <p:stCondLst>
                                            <p:cond delay="650"/>
                                          </p:stCondLst>
                                        </p:cTn>
                                        <p:tgtEl>
                                          <p:spTgt spid="3">
                                            <p:txEl>
                                              <p:pRg st="0" end="0"/>
                                            </p:txEl>
                                          </p:spTgt>
                                        </p:tgtEl>
                                      </p:cBhvr>
                                      <p:to x="100000" y="60000"/>
                                    </p:animScale>
                                    <p:animScale>
                                      <p:cBhvr>
                                        <p:cTn id="36" dur="166" decel="50000">
                                          <p:stCondLst>
                                            <p:cond delay="676"/>
                                          </p:stCondLst>
                                        </p:cTn>
                                        <p:tgtEl>
                                          <p:spTgt spid="3">
                                            <p:txEl>
                                              <p:pRg st="0" end="0"/>
                                            </p:txEl>
                                          </p:spTgt>
                                        </p:tgtEl>
                                      </p:cBhvr>
                                      <p:to x="100000" y="100000"/>
                                    </p:animScale>
                                    <p:animScale>
                                      <p:cBhvr>
                                        <p:cTn id="37" dur="26">
                                          <p:stCondLst>
                                            <p:cond delay="1312"/>
                                          </p:stCondLst>
                                        </p:cTn>
                                        <p:tgtEl>
                                          <p:spTgt spid="3">
                                            <p:txEl>
                                              <p:pRg st="0" end="0"/>
                                            </p:txEl>
                                          </p:spTgt>
                                        </p:tgtEl>
                                      </p:cBhvr>
                                      <p:to x="100000" y="80000"/>
                                    </p:animScale>
                                    <p:animScale>
                                      <p:cBhvr>
                                        <p:cTn id="38" dur="166" decel="50000">
                                          <p:stCondLst>
                                            <p:cond delay="1338"/>
                                          </p:stCondLst>
                                        </p:cTn>
                                        <p:tgtEl>
                                          <p:spTgt spid="3">
                                            <p:txEl>
                                              <p:pRg st="0" end="0"/>
                                            </p:txEl>
                                          </p:spTgt>
                                        </p:tgtEl>
                                      </p:cBhvr>
                                      <p:to x="100000" y="100000"/>
                                    </p:animScale>
                                    <p:animScale>
                                      <p:cBhvr>
                                        <p:cTn id="39" dur="26">
                                          <p:stCondLst>
                                            <p:cond delay="1642"/>
                                          </p:stCondLst>
                                        </p:cTn>
                                        <p:tgtEl>
                                          <p:spTgt spid="3">
                                            <p:txEl>
                                              <p:pRg st="0" end="0"/>
                                            </p:txEl>
                                          </p:spTgt>
                                        </p:tgtEl>
                                      </p:cBhvr>
                                      <p:to x="100000" y="90000"/>
                                    </p:animScale>
                                    <p:animScale>
                                      <p:cBhvr>
                                        <p:cTn id="40" dur="166" decel="50000">
                                          <p:stCondLst>
                                            <p:cond delay="1668"/>
                                          </p:stCondLst>
                                        </p:cTn>
                                        <p:tgtEl>
                                          <p:spTgt spid="3">
                                            <p:txEl>
                                              <p:pRg st="0" end="0"/>
                                            </p:txEl>
                                          </p:spTgt>
                                        </p:tgtEl>
                                      </p:cBhvr>
                                      <p:to x="100000" y="100000"/>
                                    </p:animScale>
                                    <p:animScale>
                                      <p:cBhvr>
                                        <p:cTn id="41" dur="26">
                                          <p:stCondLst>
                                            <p:cond delay="1808"/>
                                          </p:stCondLst>
                                        </p:cTn>
                                        <p:tgtEl>
                                          <p:spTgt spid="3">
                                            <p:txEl>
                                              <p:pRg st="0" end="0"/>
                                            </p:txEl>
                                          </p:spTgt>
                                        </p:tgtEl>
                                      </p:cBhvr>
                                      <p:to x="100000" y="95000"/>
                                    </p:animScale>
                                    <p:animScale>
                                      <p:cBhvr>
                                        <p:cTn id="42" dur="166" decel="50000">
                                          <p:stCondLst>
                                            <p:cond delay="1834"/>
                                          </p:stCondLst>
                                        </p:cTn>
                                        <p:tgtEl>
                                          <p:spTgt spid="3">
                                            <p:txEl>
                                              <p:pRg st="0" end="0"/>
                                            </p:txEl>
                                          </p:spTgt>
                                        </p:tgtEl>
                                      </p:cBhvr>
                                      <p:to x="100000" y="100000"/>
                                    </p:animScale>
                                  </p:childTnLst>
                                </p:cTn>
                              </p:par>
                            </p:childTnLst>
                          </p:cTn>
                        </p:par>
                      </p:childTnLst>
                    </p:cTn>
                  </p:par>
                  <p:par>
                    <p:cTn id="43" fill="hold">
                      <p:stCondLst>
                        <p:cond delay="indefinite"/>
                      </p:stCondLst>
                      <p:childTnLst>
                        <p:par>
                          <p:cTn id="44" fill="hold">
                            <p:stCondLst>
                              <p:cond delay="0"/>
                            </p:stCondLst>
                            <p:childTnLst>
                              <p:par>
                                <p:cTn id="45" presetID="26" presetClass="entr" presetSubtype="0" fill="hold" nodeType="clickEffect">
                                  <p:stCondLst>
                                    <p:cond delay="0"/>
                                  </p:stCondLst>
                                  <p:childTnLst>
                                    <p:set>
                                      <p:cBhvr>
                                        <p:cTn id="46" dur="1" fill="hold">
                                          <p:stCondLst>
                                            <p:cond delay="0"/>
                                          </p:stCondLst>
                                        </p:cTn>
                                        <p:tgtEl>
                                          <p:spTgt spid="4"/>
                                        </p:tgtEl>
                                        <p:attrNameLst>
                                          <p:attrName>style.visibility</p:attrName>
                                        </p:attrNameLst>
                                      </p:cBhvr>
                                      <p:to>
                                        <p:strVal val="visible"/>
                                      </p:to>
                                    </p:set>
                                    <p:animEffect transition="in" filter="wipe(down)">
                                      <p:cBhvr>
                                        <p:cTn id="47" dur="580">
                                          <p:stCondLst>
                                            <p:cond delay="0"/>
                                          </p:stCondLst>
                                        </p:cTn>
                                        <p:tgtEl>
                                          <p:spTgt spid="4"/>
                                        </p:tgtEl>
                                      </p:cBhvr>
                                    </p:animEffect>
                                    <p:anim calcmode="lin" valueType="num">
                                      <p:cBhvr>
                                        <p:cTn id="4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4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5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5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5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53" dur="26">
                                          <p:stCondLst>
                                            <p:cond delay="650"/>
                                          </p:stCondLst>
                                        </p:cTn>
                                        <p:tgtEl>
                                          <p:spTgt spid="4"/>
                                        </p:tgtEl>
                                      </p:cBhvr>
                                      <p:to x="100000" y="60000"/>
                                    </p:animScale>
                                    <p:animScale>
                                      <p:cBhvr>
                                        <p:cTn id="54" dur="166" decel="50000">
                                          <p:stCondLst>
                                            <p:cond delay="676"/>
                                          </p:stCondLst>
                                        </p:cTn>
                                        <p:tgtEl>
                                          <p:spTgt spid="4"/>
                                        </p:tgtEl>
                                      </p:cBhvr>
                                      <p:to x="100000" y="100000"/>
                                    </p:animScale>
                                    <p:animScale>
                                      <p:cBhvr>
                                        <p:cTn id="55" dur="26">
                                          <p:stCondLst>
                                            <p:cond delay="1312"/>
                                          </p:stCondLst>
                                        </p:cTn>
                                        <p:tgtEl>
                                          <p:spTgt spid="4"/>
                                        </p:tgtEl>
                                      </p:cBhvr>
                                      <p:to x="100000" y="80000"/>
                                    </p:animScale>
                                    <p:animScale>
                                      <p:cBhvr>
                                        <p:cTn id="56" dur="166" decel="50000">
                                          <p:stCondLst>
                                            <p:cond delay="1338"/>
                                          </p:stCondLst>
                                        </p:cTn>
                                        <p:tgtEl>
                                          <p:spTgt spid="4"/>
                                        </p:tgtEl>
                                      </p:cBhvr>
                                      <p:to x="100000" y="100000"/>
                                    </p:animScale>
                                    <p:animScale>
                                      <p:cBhvr>
                                        <p:cTn id="57" dur="26">
                                          <p:stCondLst>
                                            <p:cond delay="1642"/>
                                          </p:stCondLst>
                                        </p:cTn>
                                        <p:tgtEl>
                                          <p:spTgt spid="4"/>
                                        </p:tgtEl>
                                      </p:cBhvr>
                                      <p:to x="100000" y="90000"/>
                                    </p:animScale>
                                    <p:animScale>
                                      <p:cBhvr>
                                        <p:cTn id="58" dur="166" decel="50000">
                                          <p:stCondLst>
                                            <p:cond delay="1668"/>
                                          </p:stCondLst>
                                        </p:cTn>
                                        <p:tgtEl>
                                          <p:spTgt spid="4"/>
                                        </p:tgtEl>
                                      </p:cBhvr>
                                      <p:to x="100000" y="100000"/>
                                    </p:animScale>
                                    <p:animScale>
                                      <p:cBhvr>
                                        <p:cTn id="59" dur="26">
                                          <p:stCondLst>
                                            <p:cond delay="1808"/>
                                          </p:stCondLst>
                                        </p:cTn>
                                        <p:tgtEl>
                                          <p:spTgt spid="4"/>
                                        </p:tgtEl>
                                      </p:cBhvr>
                                      <p:to x="100000" y="95000"/>
                                    </p:animScale>
                                    <p:animScale>
                                      <p:cBhvr>
                                        <p:cTn id="60"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61" fill="hold" display="0">
                  <p:stCondLst>
                    <p:cond delay="indefinite"/>
                  </p:stCondLst>
                  <p:endCondLst>
                    <p:cond evt="onStopAudio" delay="0">
                      <p:tgtEl>
                        <p:sldTgt/>
                      </p:tgtEl>
                    </p:cond>
                  </p:endCondLst>
                </p:cTn>
                <p:tgtEl>
                  <p:spTgt spid="5"/>
                </p:tgtEl>
              </p:cMediaNode>
            </p:audio>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hr-HR" sz="6000" dirty="0" smtClean="0">
                <a:solidFill>
                  <a:schemeClr val="accent5">
                    <a:lumMod val="75000"/>
                  </a:schemeClr>
                </a:solidFill>
                <a:latin typeface="Aharoni" pitchFamily="2" charset="-79"/>
                <a:cs typeface="Aharoni" pitchFamily="2" charset="-79"/>
              </a:rPr>
              <a:t>ZAGREBAČKA KATEDRALA</a:t>
            </a:r>
            <a:endParaRPr lang="hr-HR" sz="6000" dirty="0">
              <a:solidFill>
                <a:schemeClr val="accent5">
                  <a:lumMod val="75000"/>
                </a:schemeClr>
              </a:solidFill>
              <a:latin typeface="Aharoni" pitchFamily="2" charset="-79"/>
              <a:cs typeface="Aharoni" pitchFamily="2" charset="-79"/>
            </a:endParaRPr>
          </a:p>
        </p:txBody>
      </p:sp>
      <p:sp>
        <p:nvSpPr>
          <p:cNvPr id="3" name="Content Placeholder 2"/>
          <p:cNvSpPr>
            <a:spLocks noGrp="1"/>
          </p:cNvSpPr>
          <p:nvPr>
            <p:ph idx="1"/>
          </p:nvPr>
        </p:nvSpPr>
        <p:spPr/>
        <p:txBody>
          <a:bodyPr>
            <a:normAutofit/>
          </a:bodyPr>
          <a:lstStyle/>
          <a:p>
            <a:pPr marL="0" indent="0">
              <a:buNone/>
            </a:pPr>
            <a:r>
              <a:rPr lang="hr-HR" sz="3600" dirty="0" smtClean="0">
                <a:latin typeface="Andalus" pitchFamily="18" charset="-78"/>
                <a:cs typeface="Andalus" pitchFamily="18" charset="-78"/>
              </a:rPr>
              <a:t>Zagrebačka katedrala najveća je hrvatska sakralna građevina, jedan od najvrednijih spomenika hrvatske kulturne baštine. Izgrađena je u neogotičkom stilu. Izvana je duga 77 m, a široka 48,20 m. </a:t>
            </a:r>
            <a:r>
              <a:rPr lang="hr-HR" sz="3600" dirty="0">
                <a:latin typeface="Andalus" pitchFamily="18" charset="-78"/>
                <a:cs typeface="Andalus" pitchFamily="18" charset="-78"/>
              </a:rPr>
              <a:t>V</a:t>
            </a:r>
            <a:r>
              <a:rPr lang="hr-HR" sz="3600" dirty="0" smtClean="0">
                <a:latin typeface="Andalus" pitchFamily="18" charset="-78"/>
                <a:cs typeface="Andalus" pitchFamily="18" charset="-78"/>
              </a:rPr>
              <a:t>isina tornjeva iznosi 108 m . Unutrašnja je površina 1617 m2 i može primiti više od 5000 ljudi. </a:t>
            </a:r>
          </a:p>
        </p:txBody>
      </p:sp>
      <p:sp>
        <p:nvSpPr>
          <p:cNvPr id="5" name="TextBox 4"/>
          <p:cNvSpPr txBox="1"/>
          <p:nvPr/>
        </p:nvSpPr>
        <p:spPr>
          <a:xfrm>
            <a:off x="7207623" y="5934635"/>
            <a:ext cx="4177553" cy="584775"/>
          </a:xfrm>
          <a:prstGeom prst="rect">
            <a:avLst/>
          </a:prstGeom>
          <a:noFill/>
        </p:spPr>
        <p:txBody>
          <a:bodyPr wrap="square" rtlCol="0">
            <a:spAutoFit/>
          </a:bodyPr>
          <a:lstStyle/>
          <a:p>
            <a:r>
              <a:rPr lang="hr-HR" sz="3200" dirty="0" smtClean="0">
                <a:latin typeface="Aharoni" pitchFamily="2" charset="-79"/>
                <a:cs typeface="Aharoni" pitchFamily="2" charset="-79"/>
              </a:rPr>
              <a:t>DOMINIK PRENKA</a:t>
            </a:r>
            <a:endParaRPr lang="hr-HR" sz="3200" dirty="0">
              <a:latin typeface="Aharoni" pitchFamily="2" charset="-79"/>
              <a:cs typeface="Aharoni" pitchFamily="2" charset="-79"/>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3755651" y="366591"/>
            <a:ext cx="4258796" cy="5685712"/>
          </a:xfrm>
          <a:prstGeom prst="rect">
            <a:avLst/>
          </a:prstGeom>
        </p:spPr>
      </p:pic>
    </p:spTree>
    <p:extLst>
      <p:ext uri="{BB962C8B-B14F-4D97-AF65-F5344CB8AC3E}">
        <p14:creationId xmlns:p14="http://schemas.microsoft.com/office/powerpoint/2010/main" xmlns="" val="4282527125"/>
      </p:ext>
    </p:extLst>
  </p:cSld>
  <p:clrMapOvr>
    <a:masterClrMapping/>
  </p:clrMapOvr>
  <mc:AlternateContent xmlns:mc="http://schemas.openxmlformats.org/markup-compatibility/2006">
    <mc:Choice xmlns:p14="http://schemas.microsoft.com/office/powerpoint/2010/main" xmlns="" Requires="p14">
      <p:transition spd="slow" p14:dur="4000">
        <p14:vortex dir="d"/>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nodeType="clickEffect">
                                  <p:stCondLst>
                                    <p:cond delay="0"/>
                                  </p:stCondLst>
                                  <p:childTnLst>
                                    <p:set>
                                      <p:cBhvr>
                                        <p:cTn id="24" dur="1" fill="hold">
                                          <p:stCondLst>
                                            <p:cond delay="0"/>
                                          </p:stCondLst>
                                        </p:cTn>
                                        <p:tgtEl>
                                          <p:spTgt spid="3">
                                            <p:txEl>
                                              <p:pRg st="0" end="0"/>
                                            </p:txEl>
                                          </p:spTgt>
                                        </p:tgtEl>
                                        <p:attrNameLst>
                                          <p:attrName>style.visibility</p:attrName>
                                        </p:attrNameLst>
                                      </p:cBhvr>
                                      <p:to>
                                        <p:strVal val="visible"/>
                                      </p:to>
                                    </p:set>
                                    <p:animEffect transition="in" filter="wipe(down)">
                                      <p:cBhvr>
                                        <p:cTn id="25" dur="580">
                                          <p:stCondLst>
                                            <p:cond delay="0"/>
                                          </p:stCondLst>
                                        </p:cTn>
                                        <p:tgtEl>
                                          <p:spTgt spid="3">
                                            <p:txEl>
                                              <p:pRg st="0" end="0"/>
                                            </p:txEl>
                                          </p:spTgt>
                                        </p:tgtEl>
                                      </p:cBhvr>
                                    </p:animEffect>
                                    <p:anim calcmode="lin" valueType="num">
                                      <p:cBhvr>
                                        <p:cTn id="26" dur="1822" tmFilter="0,0; 0.14,0.36; 0.43,0.73; 0.71,0.91; 1.0,1.0">
                                          <p:stCondLst>
                                            <p:cond delay="0"/>
                                          </p:stCondLst>
                                        </p:cTn>
                                        <p:tgtEl>
                                          <p:spTgt spid="3">
                                            <p:txEl>
                                              <p:pRg st="0" end="0"/>
                                            </p:txEl>
                                          </p:spTgt>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3">
                                            <p:txEl>
                                              <p:pRg st="0" end="0"/>
                                            </p:txEl>
                                          </p:spTgt>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3">
                                            <p:txEl>
                                              <p:pRg st="0" end="0"/>
                                            </p:txEl>
                                          </p:spTgt>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3">
                                            <p:txEl>
                                              <p:pRg st="0" end="0"/>
                                            </p:txEl>
                                          </p:spTgt>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3">
                                            <p:txEl>
                                              <p:pRg st="0" end="0"/>
                                            </p:txEl>
                                          </p:spTgt>
                                        </p:tgtEl>
                                        <p:attrNameLst>
                                          <p:attrName>ppt_y</p:attrName>
                                        </p:attrNameLst>
                                      </p:cBhvr>
                                      <p:tavLst>
                                        <p:tav tm="0" fmla="#ppt_y-sin(pi*$)/81">
                                          <p:val>
                                            <p:fltVal val="0"/>
                                          </p:val>
                                        </p:tav>
                                        <p:tav tm="100000">
                                          <p:val>
                                            <p:fltVal val="1"/>
                                          </p:val>
                                        </p:tav>
                                      </p:tavLst>
                                    </p:anim>
                                    <p:animScale>
                                      <p:cBhvr>
                                        <p:cTn id="31" dur="26">
                                          <p:stCondLst>
                                            <p:cond delay="650"/>
                                          </p:stCondLst>
                                        </p:cTn>
                                        <p:tgtEl>
                                          <p:spTgt spid="3">
                                            <p:txEl>
                                              <p:pRg st="0" end="0"/>
                                            </p:txEl>
                                          </p:spTgt>
                                        </p:tgtEl>
                                      </p:cBhvr>
                                      <p:to x="100000" y="60000"/>
                                    </p:animScale>
                                    <p:animScale>
                                      <p:cBhvr>
                                        <p:cTn id="32" dur="166" decel="50000">
                                          <p:stCondLst>
                                            <p:cond delay="676"/>
                                          </p:stCondLst>
                                        </p:cTn>
                                        <p:tgtEl>
                                          <p:spTgt spid="3">
                                            <p:txEl>
                                              <p:pRg st="0" end="0"/>
                                            </p:txEl>
                                          </p:spTgt>
                                        </p:tgtEl>
                                      </p:cBhvr>
                                      <p:to x="100000" y="100000"/>
                                    </p:animScale>
                                    <p:animScale>
                                      <p:cBhvr>
                                        <p:cTn id="33" dur="26">
                                          <p:stCondLst>
                                            <p:cond delay="1312"/>
                                          </p:stCondLst>
                                        </p:cTn>
                                        <p:tgtEl>
                                          <p:spTgt spid="3">
                                            <p:txEl>
                                              <p:pRg st="0" end="0"/>
                                            </p:txEl>
                                          </p:spTgt>
                                        </p:tgtEl>
                                      </p:cBhvr>
                                      <p:to x="100000" y="80000"/>
                                    </p:animScale>
                                    <p:animScale>
                                      <p:cBhvr>
                                        <p:cTn id="34" dur="166" decel="50000">
                                          <p:stCondLst>
                                            <p:cond delay="1338"/>
                                          </p:stCondLst>
                                        </p:cTn>
                                        <p:tgtEl>
                                          <p:spTgt spid="3">
                                            <p:txEl>
                                              <p:pRg st="0" end="0"/>
                                            </p:txEl>
                                          </p:spTgt>
                                        </p:tgtEl>
                                      </p:cBhvr>
                                      <p:to x="100000" y="100000"/>
                                    </p:animScale>
                                    <p:animScale>
                                      <p:cBhvr>
                                        <p:cTn id="35" dur="26">
                                          <p:stCondLst>
                                            <p:cond delay="1642"/>
                                          </p:stCondLst>
                                        </p:cTn>
                                        <p:tgtEl>
                                          <p:spTgt spid="3">
                                            <p:txEl>
                                              <p:pRg st="0" end="0"/>
                                            </p:txEl>
                                          </p:spTgt>
                                        </p:tgtEl>
                                      </p:cBhvr>
                                      <p:to x="100000" y="90000"/>
                                    </p:animScale>
                                    <p:animScale>
                                      <p:cBhvr>
                                        <p:cTn id="36" dur="166" decel="50000">
                                          <p:stCondLst>
                                            <p:cond delay="1668"/>
                                          </p:stCondLst>
                                        </p:cTn>
                                        <p:tgtEl>
                                          <p:spTgt spid="3">
                                            <p:txEl>
                                              <p:pRg st="0" end="0"/>
                                            </p:txEl>
                                          </p:spTgt>
                                        </p:tgtEl>
                                      </p:cBhvr>
                                      <p:to x="100000" y="100000"/>
                                    </p:animScale>
                                    <p:animScale>
                                      <p:cBhvr>
                                        <p:cTn id="37" dur="26">
                                          <p:stCondLst>
                                            <p:cond delay="1808"/>
                                          </p:stCondLst>
                                        </p:cTn>
                                        <p:tgtEl>
                                          <p:spTgt spid="3">
                                            <p:txEl>
                                              <p:pRg st="0" end="0"/>
                                            </p:txEl>
                                          </p:spTgt>
                                        </p:tgtEl>
                                      </p:cBhvr>
                                      <p:to x="100000" y="95000"/>
                                    </p:animScale>
                                    <p:animScale>
                                      <p:cBhvr>
                                        <p:cTn id="38" dur="166" decel="50000">
                                          <p:stCondLst>
                                            <p:cond delay="1834"/>
                                          </p:stCondLst>
                                        </p:cTn>
                                        <p:tgtEl>
                                          <p:spTgt spid="3">
                                            <p:txEl>
                                              <p:pRg st="0" end="0"/>
                                            </p:txEl>
                                          </p:spTgt>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26" presetClass="entr" presetSubtype="0" fill="hold" nodeType="clickEffect">
                                  <p:stCondLst>
                                    <p:cond delay="0"/>
                                  </p:stCondLst>
                                  <p:childTnLst>
                                    <p:set>
                                      <p:cBhvr>
                                        <p:cTn id="42" dur="1" fill="hold">
                                          <p:stCondLst>
                                            <p:cond delay="0"/>
                                          </p:stCondLst>
                                        </p:cTn>
                                        <p:tgtEl>
                                          <p:spTgt spid="6"/>
                                        </p:tgtEl>
                                        <p:attrNameLst>
                                          <p:attrName>style.visibility</p:attrName>
                                        </p:attrNameLst>
                                      </p:cBhvr>
                                      <p:to>
                                        <p:strVal val="visible"/>
                                      </p:to>
                                    </p:set>
                                    <p:animEffect transition="in" filter="wipe(down)">
                                      <p:cBhvr>
                                        <p:cTn id="43" dur="580">
                                          <p:stCondLst>
                                            <p:cond delay="0"/>
                                          </p:stCondLst>
                                        </p:cTn>
                                        <p:tgtEl>
                                          <p:spTgt spid="6"/>
                                        </p:tgtEl>
                                      </p:cBhvr>
                                    </p:animEffect>
                                    <p:anim calcmode="lin" valueType="num">
                                      <p:cBhvr>
                                        <p:cTn id="44"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49" dur="26">
                                          <p:stCondLst>
                                            <p:cond delay="650"/>
                                          </p:stCondLst>
                                        </p:cTn>
                                        <p:tgtEl>
                                          <p:spTgt spid="6"/>
                                        </p:tgtEl>
                                      </p:cBhvr>
                                      <p:to x="100000" y="60000"/>
                                    </p:animScale>
                                    <p:animScale>
                                      <p:cBhvr>
                                        <p:cTn id="50" dur="166" decel="50000">
                                          <p:stCondLst>
                                            <p:cond delay="676"/>
                                          </p:stCondLst>
                                        </p:cTn>
                                        <p:tgtEl>
                                          <p:spTgt spid="6"/>
                                        </p:tgtEl>
                                      </p:cBhvr>
                                      <p:to x="100000" y="100000"/>
                                    </p:animScale>
                                    <p:animScale>
                                      <p:cBhvr>
                                        <p:cTn id="51" dur="26">
                                          <p:stCondLst>
                                            <p:cond delay="1312"/>
                                          </p:stCondLst>
                                        </p:cTn>
                                        <p:tgtEl>
                                          <p:spTgt spid="6"/>
                                        </p:tgtEl>
                                      </p:cBhvr>
                                      <p:to x="100000" y="80000"/>
                                    </p:animScale>
                                    <p:animScale>
                                      <p:cBhvr>
                                        <p:cTn id="52" dur="166" decel="50000">
                                          <p:stCondLst>
                                            <p:cond delay="1338"/>
                                          </p:stCondLst>
                                        </p:cTn>
                                        <p:tgtEl>
                                          <p:spTgt spid="6"/>
                                        </p:tgtEl>
                                      </p:cBhvr>
                                      <p:to x="100000" y="100000"/>
                                    </p:animScale>
                                    <p:animScale>
                                      <p:cBhvr>
                                        <p:cTn id="53" dur="26">
                                          <p:stCondLst>
                                            <p:cond delay="1642"/>
                                          </p:stCondLst>
                                        </p:cTn>
                                        <p:tgtEl>
                                          <p:spTgt spid="6"/>
                                        </p:tgtEl>
                                      </p:cBhvr>
                                      <p:to x="100000" y="90000"/>
                                    </p:animScale>
                                    <p:animScale>
                                      <p:cBhvr>
                                        <p:cTn id="54" dur="166" decel="50000">
                                          <p:stCondLst>
                                            <p:cond delay="1668"/>
                                          </p:stCondLst>
                                        </p:cTn>
                                        <p:tgtEl>
                                          <p:spTgt spid="6"/>
                                        </p:tgtEl>
                                      </p:cBhvr>
                                      <p:to x="100000" y="100000"/>
                                    </p:animScale>
                                    <p:animScale>
                                      <p:cBhvr>
                                        <p:cTn id="55" dur="26">
                                          <p:stCondLst>
                                            <p:cond delay="1808"/>
                                          </p:stCondLst>
                                        </p:cTn>
                                        <p:tgtEl>
                                          <p:spTgt spid="6"/>
                                        </p:tgtEl>
                                      </p:cBhvr>
                                      <p:to x="100000" y="95000"/>
                                    </p:animScale>
                                    <p:animScale>
                                      <p:cBhvr>
                                        <p:cTn id="56" dur="166" decel="50000">
                                          <p:stCondLst>
                                            <p:cond delay="1834"/>
                                          </p:stCondLst>
                                        </p:cTn>
                                        <p:tgtEl>
                                          <p:spTgt spid="6"/>
                                        </p:tgtEl>
                                      </p:cBhvr>
                                      <p:to x="100000" y="100000"/>
                                    </p:animScale>
                                  </p:childTnLst>
                                </p:cTn>
                              </p:par>
                            </p:childTnLst>
                          </p:cTn>
                        </p:par>
                      </p:childTnLst>
                    </p:cTn>
                  </p:par>
                  <p:par>
                    <p:cTn id="57" fill="hold">
                      <p:stCondLst>
                        <p:cond delay="indefinite"/>
                      </p:stCondLst>
                      <p:childTnLst>
                        <p:par>
                          <p:cTn id="58" fill="hold">
                            <p:stCondLst>
                              <p:cond delay="0"/>
                            </p:stCondLst>
                            <p:childTnLst>
                              <p:par>
                                <p:cTn id="59" presetID="26" presetClass="entr" presetSubtype="0" fill="hold" nodeType="clickEffect">
                                  <p:stCondLst>
                                    <p:cond delay="0"/>
                                  </p:stCondLst>
                                  <p:childTnLst>
                                    <p:set>
                                      <p:cBhvr>
                                        <p:cTn id="60" dur="1" fill="hold">
                                          <p:stCondLst>
                                            <p:cond delay="0"/>
                                          </p:stCondLst>
                                        </p:cTn>
                                        <p:tgtEl>
                                          <p:spTgt spid="5">
                                            <p:txEl>
                                              <p:pRg st="0" end="0"/>
                                            </p:txEl>
                                          </p:spTgt>
                                        </p:tgtEl>
                                        <p:attrNameLst>
                                          <p:attrName>style.visibility</p:attrName>
                                        </p:attrNameLst>
                                      </p:cBhvr>
                                      <p:to>
                                        <p:strVal val="visible"/>
                                      </p:to>
                                    </p:set>
                                    <p:animEffect transition="in" filter="wipe(down)">
                                      <p:cBhvr>
                                        <p:cTn id="61" dur="580">
                                          <p:stCondLst>
                                            <p:cond delay="0"/>
                                          </p:stCondLst>
                                        </p:cTn>
                                        <p:tgtEl>
                                          <p:spTgt spid="5">
                                            <p:txEl>
                                              <p:pRg st="0" end="0"/>
                                            </p:txEl>
                                          </p:spTgt>
                                        </p:tgtEl>
                                      </p:cBhvr>
                                    </p:animEffect>
                                    <p:anim calcmode="lin" valueType="num">
                                      <p:cBhvr>
                                        <p:cTn id="62" dur="1822" tmFilter="0,0; 0.14,0.36; 0.43,0.73; 0.71,0.91; 1.0,1.0">
                                          <p:stCondLst>
                                            <p:cond delay="0"/>
                                          </p:stCondLst>
                                        </p:cTn>
                                        <p:tgtEl>
                                          <p:spTgt spid="5">
                                            <p:txEl>
                                              <p:pRg st="0" end="0"/>
                                            </p:txEl>
                                          </p:spTgt>
                                        </p:tgtEl>
                                        <p:attrNameLst>
                                          <p:attrName>ppt_x</p:attrName>
                                        </p:attrNameLst>
                                      </p:cBhvr>
                                      <p:tavLst>
                                        <p:tav tm="0">
                                          <p:val>
                                            <p:strVal val="#ppt_x-0.25"/>
                                          </p:val>
                                        </p:tav>
                                        <p:tav tm="100000">
                                          <p:val>
                                            <p:strVal val="#ppt_x"/>
                                          </p:val>
                                        </p:tav>
                                      </p:tavLst>
                                    </p:anim>
                                    <p:anim calcmode="lin" valueType="num">
                                      <p:cBhvr>
                                        <p:cTn id="63" dur="664" tmFilter="0.0,0.0; 0.25,0.07; 0.50,0.2; 0.75,0.467; 1.0,1.0">
                                          <p:stCondLst>
                                            <p:cond delay="0"/>
                                          </p:stCondLst>
                                        </p:cTn>
                                        <p:tgtEl>
                                          <p:spTgt spid="5">
                                            <p:txEl>
                                              <p:pRg st="0" end="0"/>
                                            </p:txEl>
                                          </p:spTgt>
                                        </p:tgtEl>
                                        <p:attrNameLst>
                                          <p:attrName>ppt_y</p:attrName>
                                        </p:attrNameLst>
                                      </p:cBhvr>
                                      <p:tavLst>
                                        <p:tav tm="0" fmla="#ppt_y-sin(pi*$)/3">
                                          <p:val>
                                            <p:fltVal val="0.5"/>
                                          </p:val>
                                        </p:tav>
                                        <p:tav tm="100000">
                                          <p:val>
                                            <p:fltVal val="1"/>
                                          </p:val>
                                        </p:tav>
                                      </p:tavLst>
                                    </p:anim>
                                    <p:anim calcmode="lin" valueType="num">
                                      <p:cBhvr>
                                        <p:cTn id="64" dur="664" tmFilter="0, 0; 0.125,0.2665; 0.25,0.4; 0.375,0.465; 0.5,0.5;  0.625,0.535; 0.75,0.6; 0.875,0.7335; 1,1">
                                          <p:stCondLst>
                                            <p:cond delay="664"/>
                                          </p:stCondLst>
                                        </p:cTn>
                                        <p:tgtEl>
                                          <p:spTgt spid="5">
                                            <p:txEl>
                                              <p:pRg st="0" end="0"/>
                                            </p:txEl>
                                          </p:spTgt>
                                        </p:tgtEl>
                                        <p:attrNameLst>
                                          <p:attrName>ppt_y</p:attrName>
                                        </p:attrNameLst>
                                      </p:cBhvr>
                                      <p:tavLst>
                                        <p:tav tm="0" fmla="#ppt_y-sin(pi*$)/9">
                                          <p:val>
                                            <p:fltVal val="0"/>
                                          </p:val>
                                        </p:tav>
                                        <p:tav tm="100000">
                                          <p:val>
                                            <p:fltVal val="1"/>
                                          </p:val>
                                        </p:tav>
                                      </p:tavLst>
                                    </p:anim>
                                    <p:anim calcmode="lin" valueType="num">
                                      <p:cBhvr>
                                        <p:cTn id="65" dur="332" tmFilter="0, 0; 0.125,0.2665; 0.25,0.4; 0.375,0.465; 0.5,0.5;  0.625,0.535; 0.75,0.6; 0.875,0.7335; 1,1">
                                          <p:stCondLst>
                                            <p:cond delay="1324"/>
                                          </p:stCondLst>
                                        </p:cTn>
                                        <p:tgtEl>
                                          <p:spTgt spid="5">
                                            <p:txEl>
                                              <p:pRg st="0" end="0"/>
                                            </p:txEl>
                                          </p:spTgt>
                                        </p:tgtEl>
                                        <p:attrNameLst>
                                          <p:attrName>ppt_y</p:attrName>
                                        </p:attrNameLst>
                                      </p:cBhvr>
                                      <p:tavLst>
                                        <p:tav tm="0" fmla="#ppt_y-sin(pi*$)/27">
                                          <p:val>
                                            <p:fltVal val="0"/>
                                          </p:val>
                                        </p:tav>
                                        <p:tav tm="100000">
                                          <p:val>
                                            <p:fltVal val="1"/>
                                          </p:val>
                                        </p:tav>
                                      </p:tavLst>
                                    </p:anim>
                                    <p:anim calcmode="lin" valueType="num">
                                      <p:cBhvr>
                                        <p:cTn id="66" dur="164" tmFilter="0, 0; 0.125,0.2665; 0.25,0.4; 0.375,0.465; 0.5,0.5;  0.625,0.535; 0.75,0.6; 0.875,0.7335; 1,1">
                                          <p:stCondLst>
                                            <p:cond delay="1656"/>
                                          </p:stCondLst>
                                        </p:cTn>
                                        <p:tgtEl>
                                          <p:spTgt spid="5">
                                            <p:txEl>
                                              <p:pRg st="0" end="0"/>
                                            </p:txEl>
                                          </p:spTgt>
                                        </p:tgtEl>
                                        <p:attrNameLst>
                                          <p:attrName>ppt_y</p:attrName>
                                        </p:attrNameLst>
                                      </p:cBhvr>
                                      <p:tavLst>
                                        <p:tav tm="0" fmla="#ppt_y-sin(pi*$)/81">
                                          <p:val>
                                            <p:fltVal val="0"/>
                                          </p:val>
                                        </p:tav>
                                        <p:tav tm="100000">
                                          <p:val>
                                            <p:fltVal val="1"/>
                                          </p:val>
                                        </p:tav>
                                      </p:tavLst>
                                    </p:anim>
                                    <p:animScale>
                                      <p:cBhvr>
                                        <p:cTn id="67" dur="26">
                                          <p:stCondLst>
                                            <p:cond delay="650"/>
                                          </p:stCondLst>
                                        </p:cTn>
                                        <p:tgtEl>
                                          <p:spTgt spid="5">
                                            <p:txEl>
                                              <p:pRg st="0" end="0"/>
                                            </p:txEl>
                                          </p:spTgt>
                                        </p:tgtEl>
                                      </p:cBhvr>
                                      <p:to x="100000" y="60000"/>
                                    </p:animScale>
                                    <p:animScale>
                                      <p:cBhvr>
                                        <p:cTn id="68" dur="166" decel="50000">
                                          <p:stCondLst>
                                            <p:cond delay="676"/>
                                          </p:stCondLst>
                                        </p:cTn>
                                        <p:tgtEl>
                                          <p:spTgt spid="5">
                                            <p:txEl>
                                              <p:pRg st="0" end="0"/>
                                            </p:txEl>
                                          </p:spTgt>
                                        </p:tgtEl>
                                      </p:cBhvr>
                                      <p:to x="100000" y="100000"/>
                                    </p:animScale>
                                    <p:animScale>
                                      <p:cBhvr>
                                        <p:cTn id="69" dur="26">
                                          <p:stCondLst>
                                            <p:cond delay="1312"/>
                                          </p:stCondLst>
                                        </p:cTn>
                                        <p:tgtEl>
                                          <p:spTgt spid="5">
                                            <p:txEl>
                                              <p:pRg st="0" end="0"/>
                                            </p:txEl>
                                          </p:spTgt>
                                        </p:tgtEl>
                                      </p:cBhvr>
                                      <p:to x="100000" y="80000"/>
                                    </p:animScale>
                                    <p:animScale>
                                      <p:cBhvr>
                                        <p:cTn id="70" dur="166" decel="50000">
                                          <p:stCondLst>
                                            <p:cond delay="1338"/>
                                          </p:stCondLst>
                                        </p:cTn>
                                        <p:tgtEl>
                                          <p:spTgt spid="5">
                                            <p:txEl>
                                              <p:pRg st="0" end="0"/>
                                            </p:txEl>
                                          </p:spTgt>
                                        </p:tgtEl>
                                      </p:cBhvr>
                                      <p:to x="100000" y="100000"/>
                                    </p:animScale>
                                    <p:animScale>
                                      <p:cBhvr>
                                        <p:cTn id="71" dur="26">
                                          <p:stCondLst>
                                            <p:cond delay="1642"/>
                                          </p:stCondLst>
                                        </p:cTn>
                                        <p:tgtEl>
                                          <p:spTgt spid="5">
                                            <p:txEl>
                                              <p:pRg st="0" end="0"/>
                                            </p:txEl>
                                          </p:spTgt>
                                        </p:tgtEl>
                                      </p:cBhvr>
                                      <p:to x="100000" y="90000"/>
                                    </p:animScale>
                                    <p:animScale>
                                      <p:cBhvr>
                                        <p:cTn id="72" dur="166" decel="50000">
                                          <p:stCondLst>
                                            <p:cond delay="1668"/>
                                          </p:stCondLst>
                                        </p:cTn>
                                        <p:tgtEl>
                                          <p:spTgt spid="5">
                                            <p:txEl>
                                              <p:pRg st="0" end="0"/>
                                            </p:txEl>
                                          </p:spTgt>
                                        </p:tgtEl>
                                      </p:cBhvr>
                                      <p:to x="100000" y="100000"/>
                                    </p:animScale>
                                    <p:animScale>
                                      <p:cBhvr>
                                        <p:cTn id="73" dur="26">
                                          <p:stCondLst>
                                            <p:cond delay="1808"/>
                                          </p:stCondLst>
                                        </p:cTn>
                                        <p:tgtEl>
                                          <p:spTgt spid="5">
                                            <p:txEl>
                                              <p:pRg st="0" end="0"/>
                                            </p:txEl>
                                          </p:spTgt>
                                        </p:tgtEl>
                                      </p:cBhvr>
                                      <p:to x="100000" y="95000"/>
                                    </p:animScale>
                                    <p:animScale>
                                      <p:cBhvr>
                                        <p:cTn id="74" dur="166" decel="50000">
                                          <p:stCondLst>
                                            <p:cond delay="1834"/>
                                          </p:stCondLst>
                                        </p:cTn>
                                        <p:tgtEl>
                                          <p:spTgt spid="5">
                                            <p:txEl>
                                              <p:pRg st="0" end="0"/>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hr-HR" sz="9600" dirty="0" smtClean="0">
                <a:solidFill>
                  <a:schemeClr val="accent5">
                    <a:lumMod val="75000"/>
                  </a:schemeClr>
                </a:solidFill>
                <a:latin typeface="Aharoni" pitchFamily="2" charset="-79"/>
                <a:cs typeface="Aharoni" pitchFamily="2" charset="-79"/>
              </a:rPr>
              <a:t>CIBONIN TORANJ</a:t>
            </a:r>
            <a:endParaRPr lang="hr-HR" sz="9600" dirty="0">
              <a:solidFill>
                <a:schemeClr val="accent5">
                  <a:lumMod val="75000"/>
                </a:schemeClr>
              </a:solidFill>
              <a:latin typeface="Aharoni" pitchFamily="2" charset="-79"/>
              <a:cs typeface="Aharoni" pitchFamily="2" charset="-79"/>
            </a:endParaRPr>
          </a:p>
        </p:txBody>
      </p:sp>
      <p:sp>
        <p:nvSpPr>
          <p:cNvPr id="3" name="Content Placeholder 2"/>
          <p:cNvSpPr>
            <a:spLocks noGrp="1"/>
          </p:cNvSpPr>
          <p:nvPr>
            <p:ph idx="1"/>
          </p:nvPr>
        </p:nvSpPr>
        <p:spPr/>
        <p:txBody>
          <a:bodyPr>
            <a:normAutofit/>
          </a:bodyPr>
          <a:lstStyle/>
          <a:p>
            <a:pPr marL="0" indent="0">
              <a:buNone/>
            </a:pPr>
            <a:r>
              <a:rPr lang="hr-HR" sz="3600" dirty="0" smtClean="0">
                <a:latin typeface="Andalus" pitchFamily="18" charset="-78"/>
                <a:cs typeface="Andalus" pitchFamily="18" charset="-78"/>
              </a:rPr>
              <a:t>Cibonin toranj je poslovni neboder smješten na adresi Trg Dražena Petrovića 3. </a:t>
            </a:r>
            <a:r>
              <a:rPr lang="hr-HR" sz="3600" dirty="0">
                <a:latin typeface="Andalus" pitchFamily="18" charset="-78"/>
                <a:cs typeface="Andalus" pitchFamily="18" charset="-78"/>
              </a:rPr>
              <a:t>T</a:t>
            </a:r>
            <a:r>
              <a:rPr lang="hr-HR" sz="3600" dirty="0" smtClean="0">
                <a:latin typeface="Andalus" pitchFamily="18" charset="-78"/>
                <a:cs typeface="Andalus" pitchFamily="18" charset="-78"/>
              </a:rPr>
              <a:t>reći je neboder po visini u Republici Hrvatskoj - 92 m (antena 105 m), 25 katova. Gradnja je počela u travnju 1986. godine, a radovi su završeni1987. godine. Na projektu su radili arhitekti: Marijan </a:t>
            </a:r>
            <a:r>
              <a:rPr lang="hr-HR" sz="3600" dirty="0" err="1" smtClean="0">
                <a:latin typeface="Andalus" pitchFamily="18" charset="-78"/>
                <a:cs typeface="Andalus" pitchFamily="18" charset="-78"/>
              </a:rPr>
              <a:t>Hržić</a:t>
            </a:r>
            <a:r>
              <a:rPr lang="hr-HR" sz="3600" dirty="0" smtClean="0">
                <a:latin typeface="Andalus" pitchFamily="18" charset="-78"/>
                <a:cs typeface="Andalus" pitchFamily="18" charset="-78"/>
              </a:rPr>
              <a:t>, Borislav Šerbrtić i Ivan Piteša.</a:t>
            </a:r>
            <a:endParaRPr lang="hr-HR" sz="3600" dirty="0">
              <a:latin typeface="Andalus" pitchFamily="18" charset="-78"/>
              <a:cs typeface="Andalus" pitchFamily="18" charset="-78"/>
            </a:endParaRPr>
          </a:p>
        </p:txBody>
      </p:sp>
      <p:sp>
        <p:nvSpPr>
          <p:cNvPr id="4" name="TextBox 3"/>
          <p:cNvSpPr txBox="1"/>
          <p:nvPr/>
        </p:nvSpPr>
        <p:spPr>
          <a:xfrm>
            <a:off x="7620001" y="5862918"/>
            <a:ext cx="3406588" cy="707886"/>
          </a:xfrm>
          <a:prstGeom prst="rect">
            <a:avLst/>
          </a:prstGeom>
          <a:noFill/>
        </p:spPr>
        <p:txBody>
          <a:bodyPr wrap="square" rtlCol="0">
            <a:spAutoFit/>
          </a:bodyPr>
          <a:lstStyle/>
          <a:p>
            <a:r>
              <a:rPr lang="hr-HR" sz="4000" dirty="0" smtClean="0">
                <a:latin typeface="Aharoni" pitchFamily="2" charset="-79"/>
                <a:cs typeface="Aharoni" pitchFamily="2" charset="-79"/>
              </a:rPr>
              <a:t>ELDIN KOPIĆ</a:t>
            </a:r>
            <a:endParaRPr lang="hr-HR" sz="4000" dirty="0">
              <a:latin typeface="Aharoni" pitchFamily="2" charset="-79"/>
              <a:cs typeface="Aharoni" pitchFamily="2" charset="-79"/>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3442445" y="407538"/>
            <a:ext cx="4697507" cy="5849828"/>
          </a:xfrm>
          <a:prstGeom prst="rect">
            <a:avLst/>
          </a:prstGeom>
        </p:spPr>
      </p:pic>
    </p:spTree>
    <p:extLst>
      <p:ext uri="{BB962C8B-B14F-4D97-AF65-F5344CB8AC3E}">
        <p14:creationId xmlns:p14="http://schemas.microsoft.com/office/powerpoint/2010/main" xmlns="" val="769829784"/>
      </p:ext>
    </p:extLst>
  </p:cSld>
  <p:clrMapOvr>
    <a:masterClrMapping/>
  </p:clrMapOvr>
  <mc:AlternateContent xmlns:mc="http://schemas.openxmlformats.org/markup-compatibility/2006">
    <mc:Choice xmlns:p14="http://schemas.microsoft.com/office/powerpoint/2010/main" xmlns="" Requires="p14">
      <p:transition spd="slow" p14:dur="4000">
        <p14:vortex dir="d"/>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3">
                                            <p:txEl>
                                              <p:pRg st="0" end="0"/>
                                            </p:txEl>
                                          </p:spTgt>
                                        </p:tgtEl>
                                        <p:attrNameLst>
                                          <p:attrName>style.visibility</p:attrName>
                                        </p:attrNameLst>
                                      </p:cBhvr>
                                      <p:to>
                                        <p:strVal val="visible"/>
                                      </p:to>
                                    </p:set>
                                    <p:animEffect transition="in" filter="wipe(down)">
                                      <p:cBhvr>
                                        <p:cTn id="25" dur="580">
                                          <p:stCondLst>
                                            <p:cond delay="0"/>
                                          </p:stCondLst>
                                        </p:cTn>
                                        <p:tgtEl>
                                          <p:spTgt spid="3">
                                            <p:txEl>
                                              <p:pRg st="0" end="0"/>
                                            </p:txEl>
                                          </p:spTgt>
                                        </p:tgtEl>
                                      </p:cBhvr>
                                    </p:animEffect>
                                    <p:anim calcmode="lin" valueType="num">
                                      <p:cBhvr>
                                        <p:cTn id="26" dur="1822" tmFilter="0,0; 0.14,0.36; 0.43,0.73; 0.71,0.91; 1.0,1.0">
                                          <p:stCondLst>
                                            <p:cond delay="0"/>
                                          </p:stCondLst>
                                        </p:cTn>
                                        <p:tgtEl>
                                          <p:spTgt spid="3">
                                            <p:txEl>
                                              <p:pRg st="0" end="0"/>
                                            </p:txEl>
                                          </p:spTgt>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3">
                                            <p:txEl>
                                              <p:pRg st="0" end="0"/>
                                            </p:txEl>
                                          </p:spTgt>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3">
                                            <p:txEl>
                                              <p:pRg st="0" end="0"/>
                                            </p:txEl>
                                          </p:spTgt>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3">
                                            <p:txEl>
                                              <p:pRg st="0" end="0"/>
                                            </p:txEl>
                                          </p:spTgt>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3">
                                            <p:txEl>
                                              <p:pRg st="0" end="0"/>
                                            </p:txEl>
                                          </p:spTgt>
                                        </p:tgtEl>
                                        <p:attrNameLst>
                                          <p:attrName>ppt_y</p:attrName>
                                        </p:attrNameLst>
                                      </p:cBhvr>
                                      <p:tavLst>
                                        <p:tav tm="0" fmla="#ppt_y-sin(pi*$)/81">
                                          <p:val>
                                            <p:fltVal val="0"/>
                                          </p:val>
                                        </p:tav>
                                        <p:tav tm="100000">
                                          <p:val>
                                            <p:fltVal val="1"/>
                                          </p:val>
                                        </p:tav>
                                      </p:tavLst>
                                    </p:anim>
                                    <p:animScale>
                                      <p:cBhvr>
                                        <p:cTn id="31" dur="26">
                                          <p:stCondLst>
                                            <p:cond delay="650"/>
                                          </p:stCondLst>
                                        </p:cTn>
                                        <p:tgtEl>
                                          <p:spTgt spid="3">
                                            <p:txEl>
                                              <p:pRg st="0" end="0"/>
                                            </p:txEl>
                                          </p:spTgt>
                                        </p:tgtEl>
                                      </p:cBhvr>
                                      <p:to x="100000" y="60000"/>
                                    </p:animScale>
                                    <p:animScale>
                                      <p:cBhvr>
                                        <p:cTn id="32" dur="166" decel="50000">
                                          <p:stCondLst>
                                            <p:cond delay="676"/>
                                          </p:stCondLst>
                                        </p:cTn>
                                        <p:tgtEl>
                                          <p:spTgt spid="3">
                                            <p:txEl>
                                              <p:pRg st="0" end="0"/>
                                            </p:txEl>
                                          </p:spTgt>
                                        </p:tgtEl>
                                      </p:cBhvr>
                                      <p:to x="100000" y="100000"/>
                                    </p:animScale>
                                    <p:animScale>
                                      <p:cBhvr>
                                        <p:cTn id="33" dur="26">
                                          <p:stCondLst>
                                            <p:cond delay="1312"/>
                                          </p:stCondLst>
                                        </p:cTn>
                                        <p:tgtEl>
                                          <p:spTgt spid="3">
                                            <p:txEl>
                                              <p:pRg st="0" end="0"/>
                                            </p:txEl>
                                          </p:spTgt>
                                        </p:tgtEl>
                                      </p:cBhvr>
                                      <p:to x="100000" y="80000"/>
                                    </p:animScale>
                                    <p:animScale>
                                      <p:cBhvr>
                                        <p:cTn id="34" dur="166" decel="50000">
                                          <p:stCondLst>
                                            <p:cond delay="1338"/>
                                          </p:stCondLst>
                                        </p:cTn>
                                        <p:tgtEl>
                                          <p:spTgt spid="3">
                                            <p:txEl>
                                              <p:pRg st="0" end="0"/>
                                            </p:txEl>
                                          </p:spTgt>
                                        </p:tgtEl>
                                      </p:cBhvr>
                                      <p:to x="100000" y="100000"/>
                                    </p:animScale>
                                    <p:animScale>
                                      <p:cBhvr>
                                        <p:cTn id="35" dur="26">
                                          <p:stCondLst>
                                            <p:cond delay="1642"/>
                                          </p:stCondLst>
                                        </p:cTn>
                                        <p:tgtEl>
                                          <p:spTgt spid="3">
                                            <p:txEl>
                                              <p:pRg st="0" end="0"/>
                                            </p:txEl>
                                          </p:spTgt>
                                        </p:tgtEl>
                                      </p:cBhvr>
                                      <p:to x="100000" y="90000"/>
                                    </p:animScale>
                                    <p:animScale>
                                      <p:cBhvr>
                                        <p:cTn id="36" dur="166" decel="50000">
                                          <p:stCondLst>
                                            <p:cond delay="1668"/>
                                          </p:stCondLst>
                                        </p:cTn>
                                        <p:tgtEl>
                                          <p:spTgt spid="3">
                                            <p:txEl>
                                              <p:pRg st="0" end="0"/>
                                            </p:txEl>
                                          </p:spTgt>
                                        </p:tgtEl>
                                      </p:cBhvr>
                                      <p:to x="100000" y="100000"/>
                                    </p:animScale>
                                    <p:animScale>
                                      <p:cBhvr>
                                        <p:cTn id="37" dur="26">
                                          <p:stCondLst>
                                            <p:cond delay="1808"/>
                                          </p:stCondLst>
                                        </p:cTn>
                                        <p:tgtEl>
                                          <p:spTgt spid="3">
                                            <p:txEl>
                                              <p:pRg st="0" end="0"/>
                                            </p:txEl>
                                          </p:spTgt>
                                        </p:tgtEl>
                                      </p:cBhvr>
                                      <p:to x="100000" y="95000"/>
                                    </p:animScale>
                                    <p:animScale>
                                      <p:cBhvr>
                                        <p:cTn id="38" dur="166" decel="50000">
                                          <p:stCondLst>
                                            <p:cond delay="1834"/>
                                          </p:stCondLst>
                                        </p:cTn>
                                        <p:tgtEl>
                                          <p:spTgt spid="3">
                                            <p:txEl>
                                              <p:pRg st="0" end="0"/>
                                            </p:txEl>
                                          </p:spTgt>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26" presetClass="entr" presetSubtype="0" fill="hold" grpId="0" nodeType="clickEffect">
                                  <p:stCondLst>
                                    <p:cond delay="0"/>
                                  </p:stCondLst>
                                  <p:childTnLst>
                                    <p:set>
                                      <p:cBhvr>
                                        <p:cTn id="42" dur="1" fill="hold">
                                          <p:stCondLst>
                                            <p:cond delay="0"/>
                                          </p:stCondLst>
                                        </p:cTn>
                                        <p:tgtEl>
                                          <p:spTgt spid="4"/>
                                        </p:tgtEl>
                                        <p:attrNameLst>
                                          <p:attrName>style.visibility</p:attrName>
                                        </p:attrNameLst>
                                      </p:cBhvr>
                                      <p:to>
                                        <p:strVal val="visible"/>
                                      </p:to>
                                    </p:set>
                                    <p:animEffect transition="in" filter="wipe(down)">
                                      <p:cBhvr>
                                        <p:cTn id="43" dur="580">
                                          <p:stCondLst>
                                            <p:cond delay="0"/>
                                          </p:stCondLst>
                                        </p:cTn>
                                        <p:tgtEl>
                                          <p:spTgt spid="4"/>
                                        </p:tgtEl>
                                      </p:cBhvr>
                                    </p:animEffect>
                                    <p:anim calcmode="lin" valueType="num">
                                      <p:cBhvr>
                                        <p:cTn id="44"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49" dur="26">
                                          <p:stCondLst>
                                            <p:cond delay="650"/>
                                          </p:stCondLst>
                                        </p:cTn>
                                        <p:tgtEl>
                                          <p:spTgt spid="4"/>
                                        </p:tgtEl>
                                      </p:cBhvr>
                                      <p:to x="100000" y="60000"/>
                                    </p:animScale>
                                    <p:animScale>
                                      <p:cBhvr>
                                        <p:cTn id="50" dur="166" decel="50000">
                                          <p:stCondLst>
                                            <p:cond delay="676"/>
                                          </p:stCondLst>
                                        </p:cTn>
                                        <p:tgtEl>
                                          <p:spTgt spid="4"/>
                                        </p:tgtEl>
                                      </p:cBhvr>
                                      <p:to x="100000" y="100000"/>
                                    </p:animScale>
                                    <p:animScale>
                                      <p:cBhvr>
                                        <p:cTn id="51" dur="26">
                                          <p:stCondLst>
                                            <p:cond delay="1312"/>
                                          </p:stCondLst>
                                        </p:cTn>
                                        <p:tgtEl>
                                          <p:spTgt spid="4"/>
                                        </p:tgtEl>
                                      </p:cBhvr>
                                      <p:to x="100000" y="80000"/>
                                    </p:animScale>
                                    <p:animScale>
                                      <p:cBhvr>
                                        <p:cTn id="52" dur="166" decel="50000">
                                          <p:stCondLst>
                                            <p:cond delay="1338"/>
                                          </p:stCondLst>
                                        </p:cTn>
                                        <p:tgtEl>
                                          <p:spTgt spid="4"/>
                                        </p:tgtEl>
                                      </p:cBhvr>
                                      <p:to x="100000" y="100000"/>
                                    </p:animScale>
                                    <p:animScale>
                                      <p:cBhvr>
                                        <p:cTn id="53" dur="26">
                                          <p:stCondLst>
                                            <p:cond delay="1642"/>
                                          </p:stCondLst>
                                        </p:cTn>
                                        <p:tgtEl>
                                          <p:spTgt spid="4"/>
                                        </p:tgtEl>
                                      </p:cBhvr>
                                      <p:to x="100000" y="90000"/>
                                    </p:animScale>
                                    <p:animScale>
                                      <p:cBhvr>
                                        <p:cTn id="54" dur="166" decel="50000">
                                          <p:stCondLst>
                                            <p:cond delay="1668"/>
                                          </p:stCondLst>
                                        </p:cTn>
                                        <p:tgtEl>
                                          <p:spTgt spid="4"/>
                                        </p:tgtEl>
                                      </p:cBhvr>
                                      <p:to x="100000" y="100000"/>
                                    </p:animScale>
                                    <p:animScale>
                                      <p:cBhvr>
                                        <p:cTn id="55" dur="26">
                                          <p:stCondLst>
                                            <p:cond delay="1808"/>
                                          </p:stCondLst>
                                        </p:cTn>
                                        <p:tgtEl>
                                          <p:spTgt spid="4"/>
                                        </p:tgtEl>
                                      </p:cBhvr>
                                      <p:to x="100000" y="95000"/>
                                    </p:animScale>
                                    <p:animScale>
                                      <p:cBhvr>
                                        <p:cTn id="56" dur="166" decel="50000">
                                          <p:stCondLst>
                                            <p:cond delay="1834"/>
                                          </p:stCondLst>
                                        </p:cTn>
                                        <p:tgtEl>
                                          <p:spTgt spid="4"/>
                                        </p:tgtEl>
                                      </p:cBhvr>
                                      <p:to x="100000" y="100000"/>
                                    </p:animScale>
                                  </p:childTnLst>
                                </p:cTn>
                              </p:par>
                            </p:childTnLst>
                          </p:cTn>
                        </p:par>
                      </p:childTnLst>
                    </p:cTn>
                  </p:par>
                  <p:par>
                    <p:cTn id="57" fill="hold">
                      <p:stCondLst>
                        <p:cond delay="indefinite"/>
                      </p:stCondLst>
                      <p:childTnLst>
                        <p:par>
                          <p:cTn id="58" fill="hold">
                            <p:stCondLst>
                              <p:cond delay="0"/>
                            </p:stCondLst>
                            <p:childTnLst>
                              <p:par>
                                <p:cTn id="59" presetID="26" presetClass="entr" presetSubtype="0" fill="hold" nodeType="clickEffect">
                                  <p:stCondLst>
                                    <p:cond delay="0"/>
                                  </p:stCondLst>
                                  <p:childTnLst>
                                    <p:set>
                                      <p:cBhvr>
                                        <p:cTn id="60" dur="1" fill="hold">
                                          <p:stCondLst>
                                            <p:cond delay="0"/>
                                          </p:stCondLst>
                                        </p:cTn>
                                        <p:tgtEl>
                                          <p:spTgt spid="6"/>
                                        </p:tgtEl>
                                        <p:attrNameLst>
                                          <p:attrName>style.visibility</p:attrName>
                                        </p:attrNameLst>
                                      </p:cBhvr>
                                      <p:to>
                                        <p:strVal val="visible"/>
                                      </p:to>
                                    </p:set>
                                    <p:animEffect transition="in" filter="wipe(down)">
                                      <p:cBhvr>
                                        <p:cTn id="61" dur="580">
                                          <p:stCondLst>
                                            <p:cond delay="0"/>
                                          </p:stCondLst>
                                        </p:cTn>
                                        <p:tgtEl>
                                          <p:spTgt spid="6"/>
                                        </p:tgtEl>
                                      </p:cBhvr>
                                    </p:animEffect>
                                    <p:anim calcmode="lin" valueType="num">
                                      <p:cBhvr>
                                        <p:cTn id="62"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63"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64"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65"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66"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67" dur="26">
                                          <p:stCondLst>
                                            <p:cond delay="650"/>
                                          </p:stCondLst>
                                        </p:cTn>
                                        <p:tgtEl>
                                          <p:spTgt spid="6"/>
                                        </p:tgtEl>
                                      </p:cBhvr>
                                      <p:to x="100000" y="60000"/>
                                    </p:animScale>
                                    <p:animScale>
                                      <p:cBhvr>
                                        <p:cTn id="68" dur="166" decel="50000">
                                          <p:stCondLst>
                                            <p:cond delay="676"/>
                                          </p:stCondLst>
                                        </p:cTn>
                                        <p:tgtEl>
                                          <p:spTgt spid="6"/>
                                        </p:tgtEl>
                                      </p:cBhvr>
                                      <p:to x="100000" y="100000"/>
                                    </p:animScale>
                                    <p:animScale>
                                      <p:cBhvr>
                                        <p:cTn id="69" dur="26">
                                          <p:stCondLst>
                                            <p:cond delay="1312"/>
                                          </p:stCondLst>
                                        </p:cTn>
                                        <p:tgtEl>
                                          <p:spTgt spid="6"/>
                                        </p:tgtEl>
                                      </p:cBhvr>
                                      <p:to x="100000" y="80000"/>
                                    </p:animScale>
                                    <p:animScale>
                                      <p:cBhvr>
                                        <p:cTn id="70" dur="166" decel="50000">
                                          <p:stCondLst>
                                            <p:cond delay="1338"/>
                                          </p:stCondLst>
                                        </p:cTn>
                                        <p:tgtEl>
                                          <p:spTgt spid="6"/>
                                        </p:tgtEl>
                                      </p:cBhvr>
                                      <p:to x="100000" y="100000"/>
                                    </p:animScale>
                                    <p:animScale>
                                      <p:cBhvr>
                                        <p:cTn id="71" dur="26">
                                          <p:stCondLst>
                                            <p:cond delay="1642"/>
                                          </p:stCondLst>
                                        </p:cTn>
                                        <p:tgtEl>
                                          <p:spTgt spid="6"/>
                                        </p:tgtEl>
                                      </p:cBhvr>
                                      <p:to x="100000" y="90000"/>
                                    </p:animScale>
                                    <p:animScale>
                                      <p:cBhvr>
                                        <p:cTn id="72" dur="166" decel="50000">
                                          <p:stCondLst>
                                            <p:cond delay="1668"/>
                                          </p:stCondLst>
                                        </p:cTn>
                                        <p:tgtEl>
                                          <p:spTgt spid="6"/>
                                        </p:tgtEl>
                                      </p:cBhvr>
                                      <p:to x="100000" y="100000"/>
                                    </p:animScale>
                                    <p:animScale>
                                      <p:cBhvr>
                                        <p:cTn id="73" dur="26">
                                          <p:stCondLst>
                                            <p:cond delay="1808"/>
                                          </p:stCondLst>
                                        </p:cTn>
                                        <p:tgtEl>
                                          <p:spTgt spid="6"/>
                                        </p:tgtEl>
                                      </p:cBhvr>
                                      <p:to x="100000" y="95000"/>
                                    </p:animScale>
                                    <p:animScale>
                                      <p:cBhvr>
                                        <p:cTn id="74"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2341" y="0"/>
            <a:ext cx="10515600" cy="1325563"/>
          </a:xfrm>
        </p:spPr>
        <p:txBody>
          <a:bodyPr>
            <a:noAutofit/>
          </a:bodyPr>
          <a:lstStyle/>
          <a:p>
            <a:pPr algn="ctr"/>
            <a:r>
              <a:rPr lang="hr-HR" sz="4800" dirty="0" smtClean="0">
                <a:solidFill>
                  <a:schemeClr val="accent5">
                    <a:lumMod val="75000"/>
                  </a:schemeClr>
                </a:solidFill>
                <a:latin typeface="Aharoni" pitchFamily="2" charset="-79"/>
                <a:cs typeface="Aharoni" pitchFamily="2" charset="-79"/>
              </a:rPr>
              <a:t>HRVATSKO NARODNO KAZALIŠTE</a:t>
            </a:r>
            <a:endParaRPr lang="hr-HR" sz="4800" dirty="0">
              <a:solidFill>
                <a:schemeClr val="accent5">
                  <a:lumMod val="75000"/>
                </a:schemeClr>
              </a:solidFill>
              <a:latin typeface="Aharoni" pitchFamily="2" charset="-79"/>
              <a:cs typeface="Aharoni" pitchFamily="2" charset="-79"/>
            </a:endParaRPr>
          </a:p>
        </p:txBody>
      </p:sp>
      <p:sp>
        <p:nvSpPr>
          <p:cNvPr id="3" name="Content Placeholder 2"/>
          <p:cNvSpPr>
            <a:spLocks noGrp="1"/>
          </p:cNvSpPr>
          <p:nvPr>
            <p:ph idx="1"/>
          </p:nvPr>
        </p:nvSpPr>
        <p:spPr>
          <a:xfrm>
            <a:off x="712694" y="1233955"/>
            <a:ext cx="10515600" cy="4351338"/>
          </a:xfrm>
        </p:spPr>
        <p:txBody>
          <a:bodyPr>
            <a:noAutofit/>
          </a:bodyPr>
          <a:lstStyle/>
          <a:p>
            <a:pPr marL="0" indent="0">
              <a:buNone/>
            </a:pPr>
            <a:r>
              <a:rPr lang="hr-HR" sz="3200" dirty="0" smtClean="0">
                <a:latin typeface="Andalus" pitchFamily="18" charset="-78"/>
                <a:cs typeface="Andalus" pitchFamily="18" charset="-78"/>
              </a:rPr>
              <a:t>Hrvatsko narodno kazalište u Zagrebu nekad se zvalo Narodno zemaljsko kazalište u Zagrebu. 14. listopada 1895. u Zagrebu je svečano otvorena kazališna zgrada. HNK je remek-djelo austrijskog arhitekta Ferdinanda Fellnera i njemačkog arhitekta Hermanna Helmera. HNK  se nalazi na Trgu maršala Tita. Ispred je smješten Zdenac života, remek-djelo hrvatskog kipara Ivana Meštrovića koje je nastalo 1905. godine. U Hrvatskom narodnom kazalištu možemo gledati balet, opere i drame. </a:t>
            </a:r>
            <a:endParaRPr lang="hr-HR" sz="3200" dirty="0">
              <a:latin typeface="Andalus" pitchFamily="18" charset="-78"/>
              <a:cs typeface="Andalus" pitchFamily="18" charset="-78"/>
            </a:endParaRPr>
          </a:p>
        </p:txBody>
      </p:sp>
      <p:sp>
        <p:nvSpPr>
          <p:cNvPr id="4" name="TextBox 3"/>
          <p:cNvSpPr txBox="1"/>
          <p:nvPr/>
        </p:nvSpPr>
        <p:spPr>
          <a:xfrm>
            <a:off x="7028330" y="6257834"/>
            <a:ext cx="4222376" cy="461665"/>
          </a:xfrm>
          <a:prstGeom prst="rect">
            <a:avLst/>
          </a:prstGeom>
          <a:noFill/>
        </p:spPr>
        <p:txBody>
          <a:bodyPr wrap="square" rtlCol="0">
            <a:spAutoFit/>
          </a:bodyPr>
          <a:lstStyle/>
          <a:p>
            <a:r>
              <a:rPr lang="hr-HR" sz="2400" dirty="0" smtClean="0">
                <a:latin typeface="Aharoni" pitchFamily="2" charset="-79"/>
                <a:cs typeface="Aharoni" pitchFamily="2" charset="-79"/>
              </a:rPr>
              <a:t>LEONARDA PARAČ</a:t>
            </a:r>
            <a:endParaRPr lang="hr-HR" sz="2400" dirty="0">
              <a:latin typeface="Aharoni" pitchFamily="2" charset="-79"/>
              <a:cs typeface="Aharoni" pitchFamily="2" charset="-79"/>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2268072" y="1024496"/>
            <a:ext cx="7620000" cy="5095875"/>
          </a:xfrm>
          <a:prstGeom prst="rect">
            <a:avLst/>
          </a:prstGeom>
        </p:spPr>
      </p:pic>
    </p:spTree>
    <p:extLst>
      <p:ext uri="{BB962C8B-B14F-4D97-AF65-F5344CB8AC3E}">
        <p14:creationId xmlns:p14="http://schemas.microsoft.com/office/powerpoint/2010/main" xmlns="" val="3143641146"/>
      </p:ext>
    </p:extLst>
  </p:cSld>
  <p:clrMapOvr>
    <a:masterClrMapping/>
  </p:clrMapOvr>
  <mc:AlternateContent xmlns:mc="http://schemas.openxmlformats.org/markup-compatibility/2006">
    <mc:Choice xmlns:p14="http://schemas.microsoft.com/office/powerpoint/2010/main" xmlns="" Requires="p14">
      <p:transition spd="slow" p14:dur="4000">
        <p14:vortex dir="d"/>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3">
                                            <p:txEl>
                                              <p:pRg st="0" end="0"/>
                                            </p:txEl>
                                          </p:spTgt>
                                        </p:tgtEl>
                                        <p:attrNameLst>
                                          <p:attrName>style.visibility</p:attrName>
                                        </p:attrNameLst>
                                      </p:cBhvr>
                                      <p:to>
                                        <p:strVal val="visible"/>
                                      </p:to>
                                    </p:set>
                                    <p:animEffect transition="in" filter="wipe(down)">
                                      <p:cBhvr>
                                        <p:cTn id="25" dur="580">
                                          <p:stCondLst>
                                            <p:cond delay="0"/>
                                          </p:stCondLst>
                                        </p:cTn>
                                        <p:tgtEl>
                                          <p:spTgt spid="3">
                                            <p:txEl>
                                              <p:pRg st="0" end="0"/>
                                            </p:txEl>
                                          </p:spTgt>
                                        </p:tgtEl>
                                      </p:cBhvr>
                                    </p:animEffect>
                                    <p:anim calcmode="lin" valueType="num">
                                      <p:cBhvr>
                                        <p:cTn id="26" dur="1822" tmFilter="0,0; 0.14,0.36; 0.43,0.73; 0.71,0.91; 1.0,1.0">
                                          <p:stCondLst>
                                            <p:cond delay="0"/>
                                          </p:stCondLst>
                                        </p:cTn>
                                        <p:tgtEl>
                                          <p:spTgt spid="3">
                                            <p:txEl>
                                              <p:pRg st="0" end="0"/>
                                            </p:txEl>
                                          </p:spTgt>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3">
                                            <p:txEl>
                                              <p:pRg st="0" end="0"/>
                                            </p:txEl>
                                          </p:spTgt>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3">
                                            <p:txEl>
                                              <p:pRg st="0" end="0"/>
                                            </p:txEl>
                                          </p:spTgt>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3">
                                            <p:txEl>
                                              <p:pRg st="0" end="0"/>
                                            </p:txEl>
                                          </p:spTgt>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3">
                                            <p:txEl>
                                              <p:pRg st="0" end="0"/>
                                            </p:txEl>
                                          </p:spTgt>
                                        </p:tgtEl>
                                        <p:attrNameLst>
                                          <p:attrName>ppt_y</p:attrName>
                                        </p:attrNameLst>
                                      </p:cBhvr>
                                      <p:tavLst>
                                        <p:tav tm="0" fmla="#ppt_y-sin(pi*$)/81">
                                          <p:val>
                                            <p:fltVal val="0"/>
                                          </p:val>
                                        </p:tav>
                                        <p:tav tm="100000">
                                          <p:val>
                                            <p:fltVal val="1"/>
                                          </p:val>
                                        </p:tav>
                                      </p:tavLst>
                                    </p:anim>
                                    <p:animScale>
                                      <p:cBhvr>
                                        <p:cTn id="31" dur="26">
                                          <p:stCondLst>
                                            <p:cond delay="650"/>
                                          </p:stCondLst>
                                        </p:cTn>
                                        <p:tgtEl>
                                          <p:spTgt spid="3">
                                            <p:txEl>
                                              <p:pRg st="0" end="0"/>
                                            </p:txEl>
                                          </p:spTgt>
                                        </p:tgtEl>
                                      </p:cBhvr>
                                      <p:to x="100000" y="60000"/>
                                    </p:animScale>
                                    <p:animScale>
                                      <p:cBhvr>
                                        <p:cTn id="32" dur="166" decel="50000">
                                          <p:stCondLst>
                                            <p:cond delay="676"/>
                                          </p:stCondLst>
                                        </p:cTn>
                                        <p:tgtEl>
                                          <p:spTgt spid="3">
                                            <p:txEl>
                                              <p:pRg st="0" end="0"/>
                                            </p:txEl>
                                          </p:spTgt>
                                        </p:tgtEl>
                                      </p:cBhvr>
                                      <p:to x="100000" y="100000"/>
                                    </p:animScale>
                                    <p:animScale>
                                      <p:cBhvr>
                                        <p:cTn id="33" dur="26">
                                          <p:stCondLst>
                                            <p:cond delay="1312"/>
                                          </p:stCondLst>
                                        </p:cTn>
                                        <p:tgtEl>
                                          <p:spTgt spid="3">
                                            <p:txEl>
                                              <p:pRg st="0" end="0"/>
                                            </p:txEl>
                                          </p:spTgt>
                                        </p:tgtEl>
                                      </p:cBhvr>
                                      <p:to x="100000" y="80000"/>
                                    </p:animScale>
                                    <p:animScale>
                                      <p:cBhvr>
                                        <p:cTn id="34" dur="166" decel="50000">
                                          <p:stCondLst>
                                            <p:cond delay="1338"/>
                                          </p:stCondLst>
                                        </p:cTn>
                                        <p:tgtEl>
                                          <p:spTgt spid="3">
                                            <p:txEl>
                                              <p:pRg st="0" end="0"/>
                                            </p:txEl>
                                          </p:spTgt>
                                        </p:tgtEl>
                                      </p:cBhvr>
                                      <p:to x="100000" y="100000"/>
                                    </p:animScale>
                                    <p:animScale>
                                      <p:cBhvr>
                                        <p:cTn id="35" dur="26">
                                          <p:stCondLst>
                                            <p:cond delay="1642"/>
                                          </p:stCondLst>
                                        </p:cTn>
                                        <p:tgtEl>
                                          <p:spTgt spid="3">
                                            <p:txEl>
                                              <p:pRg st="0" end="0"/>
                                            </p:txEl>
                                          </p:spTgt>
                                        </p:tgtEl>
                                      </p:cBhvr>
                                      <p:to x="100000" y="90000"/>
                                    </p:animScale>
                                    <p:animScale>
                                      <p:cBhvr>
                                        <p:cTn id="36" dur="166" decel="50000">
                                          <p:stCondLst>
                                            <p:cond delay="1668"/>
                                          </p:stCondLst>
                                        </p:cTn>
                                        <p:tgtEl>
                                          <p:spTgt spid="3">
                                            <p:txEl>
                                              <p:pRg st="0" end="0"/>
                                            </p:txEl>
                                          </p:spTgt>
                                        </p:tgtEl>
                                      </p:cBhvr>
                                      <p:to x="100000" y="100000"/>
                                    </p:animScale>
                                    <p:animScale>
                                      <p:cBhvr>
                                        <p:cTn id="37" dur="26">
                                          <p:stCondLst>
                                            <p:cond delay="1808"/>
                                          </p:stCondLst>
                                        </p:cTn>
                                        <p:tgtEl>
                                          <p:spTgt spid="3">
                                            <p:txEl>
                                              <p:pRg st="0" end="0"/>
                                            </p:txEl>
                                          </p:spTgt>
                                        </p:tgtEl>
                                      </p:cBhvr>
                                      <p:to x="100000" y="95000"/>
                                    </p:animScale>
                                    <p:animScale>
                                      <p:cBhvr>
                                        <p:cTn id="38" dur="166" decel="50000">
                                          <p:stCondLst>
                                            <p:cond delay="1834"/>
                                          </p:stCondLst>
                                        </p:cTn>
                                        <p:tgtEl>
                                          <p:spTgt spid="3">
                                            <p:txEl>
                                              <p:pRg st="0" end="0"/>
                                            </p:txEl>
                                          </p:spTgt>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26" presetClass="entr" presetSubtype="0" fill="hold" grpId="0" nodeType="clickEffect">
                                  <p:stCondLst>
                                    <p:cond delay="0"/>
                                  </p:stCondLst>
                                  <p:childTnLst>
                                    <p:set>
                                      <p:cBhvr>
                                        <p:cTn id="42" dur="1" fill="hold">
                                          <p:stCondLst>
                                            <p:cond delay="0"/>
                                          </p:stCondLst>
                                        </p:cTn>
                                        <p:tgtEl>
                                          <p:spTgt spid="4"/>
                                        </p:tgtEl>
                                        <p:attrNameLst>
                                          <p:attrName>style.visibility</p:attrName>
                                        </p:attrNameLst>
                                      </p:cBhvr>
                                      <p:to>
                                        <p:strVal val="visible"/>
                                      </p:to>
                                    </p:set>
                                    <p:animEffect transition="in" filter="wipe(down)">
                                      <p:cBhvr>
                                        <p:cTn id="43" dur="580">
                                          <p:stCondLst>
                                            <p:cond delay="0"/>
                                          </p:stCondLst>
                                        </p:cTn>
                                        <p:tgtEl>
                                          <p:spTgt spid="4"/>
                                        </p:tgtEl>
                                      </p:cBhvr>
                                    </p:animEffect>
                                    <p:anim calcmode="lin" valueType="num">
                                      <p:cBhvr>
                                        <p:cTn id="44"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49" dur="26">
                                          <p:stCondLst>
                                            <p:cond delay="650"/>
                                          </p:stCondLst>
                                        </p:cTn>
                                        <p:tgtEl>
                                          <p:spTgt spid="4"/>
                                        </p:tgtEl>
                                      </p:cBhvr>
                                      <p:to x="100000" y="60000"/>
                                    </p:animScale>
                                    <p:animScale>
                                      <p:cBhvr>
                                        <p:cTn id="50" dur="166" decel="50000">
                                          <p:stCondLst>
                                            <p:cond delay="676"/>
                                          </p:stCondLst>
                                        </p:cTn>
                                        <p:tgtEl>
                                          <p:spTgt spid="4"/>
                                        </p:tgtEl>
                                      </p:cBhvr>
                                      <p:to x="100000" y="100000"/>
                                    </p:animScale>
                                    <p:animScale>
                                      <p:cBhvr>
                                        <p:cTn id="51" dur="26">
                                          <p:stCondLst>
                                            <p:cond delay="1312"/>
                                          </p:stCondLst>
                                        </p:cTn>
                                        <p:tgtEl>
                                          <p:spTgt spid="4"/>
                                        </p:tgtEl>
                                      </p:cBhvr>
                                      <p:to x="100000" y="80000"/>
                                    </p:animScale>
                                    <p:animScale>
                                      <p:cBhvr>
                                        <p:cTn id="52" dur="166" decel="50000">
                                          <p:stCondLst>
                                            <p:cond delay="1338"/>
                                          </p:stCondLst>
                                        </p:cTn>
                                        <p:tgtEl>
                                          <p:spTgt spid="4"/>
                                        </p:tgtEl>
                                      </p:cBhvr>
                                      <p:to x="100000" y="100000"/>
                                    </p:animScale>
                                    <p:animScale>
                                      <p:cBhvr>
                                        <p:cTn id="53" dur="26">
                                          <p:stCondLst>
                                            <p:cond delay="1642"/>
                                          </p:stCondLst>
                                        </p:cTn>
                                        <p:tgtEl>
                                          <p:spTgt spid="4"/>
                                        </p:tgtEl>
                                      </p:cBhvr>
                                      <p:to x="100000" y="90000"/>
                                    </p:animScale>
                                    <p:animScale>
                                      <p:cBhvr>
                                        <p:cTn id="54" dur="166" decel="50000">
                                          <p:stCondLst>
                                            <p:cond delay="1668"/>
                                          </p:stCondLst>
                                        </p:cTn>
                                        <p:tgtEl>
                                          <p:spTgt spid="4"/>
                                        </p:tgtEl>
                                      </p:cBhvr>
                                      <p:to x="100000" y="100000"/>
                                    </p:animScale>
                                    <p:animScale>
                                      <p:cBhvr>
                                        <p:cTn id="55" dur="26">
                                          <p:stCondLst>
                                            <p:cond delay="1808"/>
                                          </p:stCondLst>
                                        </p:cTn>
                                        <p:tgtEl>
                                          <p:spTgt spid="4"/>
                                        </p:tgtEl>
                                      </p:cBhvr>
                                      <p:to x="100000" y="95000"/>
                                    </p:animScale>
                                    <p:animScale>
                                      <p:cBhvr>
                                        <p:cTn id="56" dur="166" decel="50000">
                                          <p:stCondLst>
                                            <p:cond delay="1834"/>
                                          </p:stCondLst>
                                        </p:cTn>
                                        <p:tgtEl>
                                          <p:spTgt spid="4"/>
                                        </p:tgtEl>
                                      </p:cBhvr>
                                      <p:to x="100000" y="100000"/>
                                    </p:animScale>
                                  </p:childTnLst>
                                </p:cTn>
                              </p:par>
                            </p:childTnLst>
                          </p:cTn>
                        </p:par>
                      </p:childTnLst>
                    </p:cTn>
                  </p:par>
                  <p:par>
                    <p:cTn id="57" fill="hold">
                      <p:stCondLst>
                        <p:cond delay="indefinite"/>
                      </p:stCondLst>
                      <p:childTnLst>
                        <p:par>
                          <p:cTn id="58" fill="hold">
                            <p:stCondLst>
                              <p:cond delay="0"/>
                            </p:stCondLst>
                            <p:childTnLst>
                              <p:par>
                                <p:cTn id="59" presetID="26" presetClass="entr" presetSubtype="0" fill="hold" nodeType="clickEffect">
                                  <p:stCondLst>
                                    <p:cond delay="0"/>
                                  </p:stCondLst>
                                  <p:childTnLst>
                                    <p:set>
                                      <p:cBhvr>
                                        <p:cTn id="60" dur="1" fill="hold">
                                          <p:stCondLst>
                                            <p:cond delay="0"/>
                                          </p:stCondLst>
                                        </p:cTn>
                                        <p:tgtEl>
                                          <p:spTgt spid="6"/>
                                        </p:tgtEl>
                                        <p:attrNameLst>
                                          <p:attrName>style.visibility</p:attrName>
                                        </p:attrNameLst>
                                      </p:cBhvr>
                                      <p:to>
                                        <p:strVal val="visible"/>
                                      </p:to>
                                    </p:set>
                                    <p:animEffect transition="in" filter="wipe(down)">
                                      <p:cBhvr>
                                        <p:cTn id="61" dur="580">
                                          <p:stCondLst>
                                            <p:cond delay="0"/>
                                          </p:stCondLst>
                                        </p:cTn>
                                        <p:tgtEl>
                                          <p:spTgt spid="6"/>
                                        </p:tgtEl>
                                      </p:cBhvr>
                                    </p:animEffect>
                                    <p:anim calcmode="lin" valueType="num">
                                      <p:cBhvr>
                                        <p:cTn id="62"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63"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64"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65"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66"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67" dur="26">
                                          <p:stCondLst>
                                            <p:cond delay="650"/>
                                          </p:stCondLst>
                                        </p:cTn>
                                        <p:tgtEl>
                                          <p:spTgt spid="6"/>
                                        </p:tgtEl>
                                      </p:cBhvr>
                                      <p:to x="100000" y="60000"/>
                                    </p:animScale>
                                    <p:animScale>
                                      <p:cBhvr>
                                        <p:cTn id="68" dur="166" decel="50000">
                                          <p:stCondLst>
                                            <p:cond delay="676"/>
                                          </p:stCondLst>
                                        </p:cTn>
                                        <p:tgtEl>
                                          <p:spTgt spid="6"/>
                                        </p:tgtEl>
                                      </p:cBhvr>
                                      <p:to x="100000" y="100000"/>
                                    </p:animScale>
                                    <p:animScale>
                                      <p:cBhvr>
                                        <p:cTn id="69" dur="26">
                                          <p:stCondLst>
                                            <p:cond delay="1312"/>
                                          </p:stCondLst>
                                        </p:cTn>
                                        <p:tgtEl>
                                          <p:spTgt spid="6"/>
                                        </p:tgtEl>
                                      </p:cBhvr>
                                      <p:to x="100000" y="80000"/>
                                    </p:animScale>
                                    <p:animScale>
                                      <p:cBhvr>
                                        <p:cTn id="70" dur="166" decel="50000">
                                          <p:stCondLst>
                                            <p:cond delay="1338"/>
                                          </p:stCondLst>
                                        </p:cTn>
                                        <p:tgtEl>
                                          <p:spTgt spid="6"/>
                                        </p:tgtEl>
                                      </p:cBhvr>
                                      <p:to x="100000" y="100000"/>
                                    </p:animScale>
                                    <p:animScale>
                                      <p:cBhvr>
                                        <p:cTn id="71" dur="26">
                                          <p:stCondLst>
                                            <p:cond delay="1642"/>
                                          </p:stCondLst>
                                        </p:cTn>
                                        <p:tgtEl>
                                          <p:spTgt spid="6"/>
                                        </p:tgtEl>
                                      </p:cBhvr>
                                      <p:to x="100000" y="90000"/>
                                    </p:animScale>
                                    <p:animScale>
                                      <p:cBhvr>
                                        <p:cTn id="72" dur="166" decel="50000">
                                          <p:stCondLst>
                                            <p:cond delay="1668"/>
                                          </p:stCondLst>
                                        </p:cTn>
                                        <p:tgtEl>
                                          <p:spTgt spid="6"/>
                                        </p:tgtEl>
                                      </p:cBhvr>
                                      <p:to x="100000" y="100000"/>
                                    </p:animScale>
                                    <p:animScale>
                                      <p:cBhvr>
                                        <p:cTn id="73" dur="26">
                                          <p:stCondLst>
                                            <p:cond delay="1808"/>
                                          </p:stCondLst>
                                        </p:cTn>
                                        <p:tgtEl>
                                          <p:spTgt spid="6"/>
                                        </p:tgtEl>
                                      </p:cBhvr>
                                      <p:to x="100000" y="95000"/>
                                    </p:animScale>
                                    <p:animScale>
                                      <p:cBhvr>
                                        <p:cTn id="74"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hr-HR" sz="6000" dirty="0" smtClean="0">
                <a:solidFill>
                  <a:schemeClr val="accent5">
                    <a:lumMod val="75000"/>
                  </a:schemeClr>
                </a:solidFill>
                <a:latin typeface="Aharoni" pitchFamily="2" charset="-79"/>
                <a:cs typeface="Aharoni" pitchFamily="2" charset="-79"/>
              </a:rPr>
              <a:t>STAROGRADSKA VIJEĆNICA</a:t>
            </a:r>
            <a:endParaRPr lang="hr-HR" sz="6000" dirty="0">
              <a:solidFill>
                <a:schemeClr val="accent5">
                  <a:lumMod val="75000"/>
                </a:schemeClr>
              </a:solidFill>
              <a:latin typeface="Aharoni" pitchFamily="2" charset="-79"/>
              <a:cs typeface="Aharoni" pitchFamily="2" charset="-79"/>
            </a:endParaRPr>
          </a:p>
        </p:txBody>
      </p:sp>
      <p:sp>
        <p:nvSpPr>
          <p:cNvPr id="3" name="Content Placeholder 2"/>
          <p:cNvSpPr>
            <a:spLocks noGrp="1"/>
          </p:cNvSpPr>
          <p:nvPr>
            <p:ph idx="1"/>
          </p:nvPr>
        </p:nvSpPr>
        <p:spPr/>
        <p:txBody>
          <a:bodyPr>
            <a:normAutofit/>
          </a:bodyPr>
          <a:lstStyle/>
          <a:p>
            <a:pPr marL="0" indent="0">
              <a:buNone/>
            </a:pPr>
            <a:r>
              <a:rPr lang="hr-HR" sz="3600" dirty="0" smtClean="0">
                <a:latin typeface="Andalus" pitchFamily="18" charset="-78"/>
                <a:cs typeface="Andalus" pitchFamily="18" charset="-78"/>
              </a:rPr>
              <a:t>Starogradska </a:t>
            </a:r>
            <a:r>
              <a:rPr lang="hr-HR" sz="3600" dirty="0">
                <a:latin typeface="Andalus" pitchFamily="18" charset="-78"/>
                <a:cs typeface="Andalus" pitchFamily="18" charset="-78"/>
              </a:rPr>
              <a:t>vijećnica je kompleks </a:t>
            </a:r>
            <a:r>
              <a:rPr lang="hr-HR" sz="3600" dirty="0" smtClean="0">
                <a:latin typeface="Andalus" pitchFamily="18" charset="-78"/>
                <a:cs typeface="Andalus" pitchFamily="18" charset="-78"/>
              </a:rPr>
              <a:t>na zagrebačkom Gradecu koji </a:t>
            </a:r>
            <a:r>
              <a:rPr lang="hr-HR" sz="3600" dirty="0">
                <a:latin typeface="Andalus" pitchFamily="18" charset="-78"/>
                <a:cs typeface="Andalus" pitchFamily="18" charset="-78"/>
              </a:rPr>
              <a:t>se sastoji od </a:t>
            </a:r>
            <a:r>
              <a:rPr lang="hr-HR" sz="3600" dirty="0" smtClean="0">
                <a:latin typeface="Andalus" pitchFamily="18" charset="-78"/>
                <a:cs typeface="Andalus" pitchFamily="18" charset="-78"/>
              </a:rPr>
              <a:t>triju različitih objekata </a:t>
            </a:r>
            <a:r>
              <a:rPr lang="hr-HR" sz="3600" dirty="0">
                <a:latin typeface="Andalus" pitchFamily="18" charset="-78"/>
                <a:cs typeface="Andalus" pitchFamily="18" charset="-78"/>
              </a:rPr>
              <a:t>koji su </a:t>
            </a:r>
            <a:r>
              <a:rPr lang="hr-HR" sz="3600" dirty="0" smtClean="0">
                <a:latin typeface="Andalus" pitchFamily="18" charset="-78"/>
                <a:cs typeface="Andalus" pitchFamily="18" charset="-78"/>
              </a:rPr>
              <a:t>krajem 19. stoljeća adaptacijom </a:t>
            </a:r>
            <a:r>
              <a:rPr lang="hr-HR" sz="3600" dirty="0">
                <a:latin typeface="Andalus" pitchFamily="18" charset="-78"/>
                <a:cs typeface="Andalus" pitchFamily="18" charset="-78"/>
              </a:rPr>
              <a:t>spojeni za djelatnosti gradske uprave. U njoj je danas </a:t>
            </a:r>
            <a:r>
              <a:rPr lang="hr-HR" sz="3600" dirty="0" smtClean="0">
                <a:latin typeface="Andalus" pitchFamily="18" charset="-78"/>
                <a:cs typeface="Andalus" pitchFamily="18" charset="-78"/>
              </a:rPr>
              <a:t>sjedište Gradske skupštine Grada Zagreba.</a:t>
            </a:r>
            <a:endParaRPr lang="hr-HR" sz="3600" dirty="0">
              <a:latin typeface="Andalus" pitchFamily="18" charset="-78"/>
              <a:cs typeface="Andalus" pitchFamily="18" charset="-78"/>
            </a:endParaRPr>
          </a:p>
          <a:p>
            <a:pPr marL="0" indent="0">
              <a:buNone/>
            </a:pPr>
            <a:endParaRPr lang="hr-HR" sz="3600" dirty="0">
              <a:latin typeface="Andalus" pitchFamily="18" charset="-78"/>
              <a:cs typeface="Andalus" pitchFamily="18" charset="-78"/>
            </a:endParaRPr>
          </a:p>
        </p:txBody>
      </p:sp>
      <p:pic>
        <p:nvPicPr>
          <p:cNvPr id="4" name="Slika 4" descr="https://upload.wikimedia.org/wikipedia/commons/thumb/0/07/Ulaz_Stara_gradska_vije%C4%87nica_Zagreb.jpg/250px-Ulaz_Stara_gradska_vije%C4%87nica_Zagreb.jpg"/>
          <p:cNvPicPr/>
          <p:nvPr/>
        </p:nvPicPr>
        <p:blipFill>
          <a:blip r:embed="rId2" cstate="print"/>
          <a:srcRect/>
          <a:stretch>
            <a:fillRect/>
          </a:stretch>
        </p:blipFill>
        <p:spPr bwMode="auto">
          <a:xfrm>
            <a:off x="3191437" y="1550893"/>
            <a:ext cx="5396753" cy="4105835"/>
          </a:xfrm>
          <a:prstGeom prst="rect">
            <a:avLst/>
          </a:prstGeom>
          <a:noFill/>
          <a:ln w="9525">
            <a:noFill/>
            <a:miter lim="800000"/>
            <a:headEnd/>
            <a:tailEnd/>
          </a:ln>
        </p:spPr>
      </p:pic>
      <p:sp>
        <p:nvSpPr>
          <p:cNvPr id="5" name="TextBox 4"/>
          <p:cNvSpPr txBox="1"/>
          <p:nvPr/>
        </p:nvSpPr>
        <p:spPr>
          <a:xfrm>
            <a:off x="7440706" y="6149788"/>
            <a:ext cx="3657600" cy="523220"/>
          </a:xfrm>
          <a:prstGeom prst="rect">
            <a:avLst/>
          </a:prstGeom>
          <a:noFill/>
        </p:spPr>
        <p:txBody>
          <a:bodyPr wrap="square" rtlCol="0">
            <a:spAutoFit/>
          </a:bodyPr>
          <a:lstStyle/>
          <a:p>
            <a:r>
              <a:rPr lang="hr-HR" sz="2800" dirty="0" smtClean="0">
                <a:latin typeface="Aharoni" pitchFamily="2" charset="-79"/>
                <a:cs typeface="Aharoni" pitchFamily="2" charset="-79"/>
              </a:rPr>
              <a:t>RIKARD REBERNIK</a:t>
            </a:r>
            <a:endParaRPr lang="hr-HR" sz="2800" dirty="0">
              <a:latin typeface="Aharoni" pitchFamily="2" charset="-79"/>
              <a:cs typeface="Aharoni" pitchFamily="2" charset="-79"/>
            </a:endParaRPr>
          </a:p>
        </p:txBody>
      </p:sp>
    </p:spTree>
    <p:extLst>
      <p:ext uri="{BB962C8B-B14F-4D97-AF65-F5344CB8AC3E}">
        <p14:creationId xmlns:p14="http://schemas.microsoft.com/office/powerpoint/2010/main" xmlns="" val="1725760715"/>
      </p:ext>
    </p:extLst>
  </p:cSld>
  <p:clrMapOvr>
    <a:masterClrMapping/>
  </p:clrMapOvr>
  <mc:AlternateContent xmlns:mc="http://schemas.openxmlformats.org/markup-compatibility/2006">
    <mc:Choice xmlns:p14="http://schemas.microsoft.com/office/powerpoint/2010/main" xmlns="" Requires="p14">
      <p:transition spd="slow" p14:dur="4000">
        <p14:vortex dir="d"/>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3">
                                            <p:txEl>
                                              <p:pRg st="0" end="0"/>
                                            </p:txEl>
                                          </p:spTgt>
                                        </p:tgtEl>
                                        <p:attrNameLst>
                                          <p:attrName>style.visibility</p:attrName>
                                        </p:attrNameLst>
                                      </p:cBhvr>
                                      <p:to>
                                        <p:strVal val="visible"/>
                                      </p:to>
                                    </p:set>
                                    <p:animEffect transition="in" filter="wipe(down)">
                                      <p:cBhvr>
                                        <p:cTn id="25" dur="580">
                                          <p:stCondLst>
                                            <p:cond delay="0"/>
                                          </p:stCondLst>
                                        </p:cTn>
                                        <p:tgtEl>
                                          <p:spTgt spid="3">
                                            <p:txEl>
                                              <p:pRg st="0" end="0"/>
                                            </p:txEl>
                                          </p:spTgt>
                                        </p:tgtEl>
                                      </p:cBhvr>
                                    </p:animEffect>
                                    <p:anim calcmode="lin" valueType="num">
                                      <p:cBhvr>
                                        <p:cTn id="26" dur="1822" tmFilter="0,0; 0.14,0.36; 0.43,0.73; 0.71,0.91; 1.0,1.0">
                                          <p:stCondLst>
                                            <p:cond delay="0"/>
                                          </p:stCondLst>
                                        </p:cTn>
                                        <p:tgtEl>
                                          <p:spTgt spid="3">
                                            <p:txEl>
                                              <p:pRg st="0" end="0"/>
                                            </p:txEl>
                                          </p:spTgt>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3">
                                            <p:txEl>
                                              <p:pRg st="0" end="0"/>
                                            </p:txEl>
                                          </p:spTgt>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3">
                                            <p:txEl>
                                              <p:pRg st="0" end="0"/>
                                            </p:txEl>
                                          </p:spTgt>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3">
                                            <p:txEl>
                                              <p:pRg st="0" end="0"/>
                                            </p:txEl>
                                          </p:spTgt>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3">
                                            <p:txEl>
                                              <p:pRg st="0" end="0"/>
                                            </p:txEl>
                                          </p:spTgt>
                                        </p:tgtEl>
                                        <p:attrNameLst>
                                          <p:attrName>ppt_y</p:attrName>
                                        </p:attrNameLst>
                                      </p:cBhvr>
                                      <p:tavLst>
                                        <p:tav tm="0" fmla="#ppt_y-sin(pi*$)/81">
                                          <p:val>
                                            <p:fltVal val="0"/>
                                          </p:val>
                                        </p:tav>
                                        <p:tav tm="100000">
                                          <p:val>
                                            <p:fltVal val="1"/>
                                          </p:val>
                                        </p:tav>
                                      </p:tavLst>
                                    </p:anim>
                                    <p:animScale>
                                      <p:cBhvr>
                                        <p:cTn id="31" dur="26">
                                          <p:stCondLst>
                                            <p:cond delay="650"/>
                                          </p:stCondLst>
                                        </p:cTn>
                                        <p:tgtEl>
                                          <p:spTgt spid="3">
                                            <p:txEl>
                                              <p:pRg st="0" end="0"/>
                                            </p:txEl>
                                          </p:spTgt>
                                        </p:tgtEl>
                                      </p:cBhvr>
                                      <p:to x="100000" y="60000"/>
                                    </p:animScale>
                                    <p:animScale>
                                      <p:cBhvr>
                                        <p:cTn id="32" dur="166" decel="50000">
                                          <p:stCondLst>
                                            <p:cond delay="676"/>
                                          </p:stCondLst>
                                        </p:cTn>
                                        <p:tgtEl>
                                          <p:spTgt spid="3">
                                            <p:txEl>
                                              <p:pRg st="0" end="0"/>
                                            </p:txEl>
                                          </p:spTgt>
                                        </p:tgtEl>
                                      </p:cBhvr>
                                      <p:to x="100000" y="100000"/>
                                    </p:animScale>
                                    <p:animScale>
                                      <p:cBhvr>
                                        <p:cTn id="33" dur="26">
                                          <p:stCondLst>
                                            <p:cond delay="1312"/>
                                          </p:stCondLst>
                                        </p:cTn>
                                        <p:tgtEl>
                                          <p:spTgt spid="3">
                                            <p:txEl>
                                              <p:pRg st="0" end="0"/>
                                            </p:txEl>
                                          </p:spTgt>
                                        </p:tgtEl>
                                      </p:cBhvr>
                                      <p:to x="100000" y="80000"/>
                                    </p:animScale>
                                    <p:animScale>
                                      <p:cBhvr>
                                        <p:cTn id="34" dur="166" decel="50000">
                                          <p:stCondLst>
                                            <p:cond delay="1338"/>
                                          </p:stCondLst>
                                        </p:cTn>
                                        <p:tgtEl>
                                          <p:spTgt spid="3">
                                            <p:txEl>
                                              <p:pRg st="0" end="0"/>
                                            </p:txEl>
                                          </p:spTgt>
                                        </p:tgtEl>
                                      </p:cBhvr>
                                      <p:to x="100000" y="100000"/>
                                    </p:animScale>
                                    <p:animScale>
                                      <p:cBhvr>
                                        <p:cTn id="35" dur="26">
                                          <p:stCondLst>
                                            <p:cond delay="1642"/>
                                          </p:stCondLst>
                                        </p:cTn>
                                        <p:tgtEl>
                                          <p:spTgt spid="3">
                                            <p:txEl>
                                              <p:pRg st="0" end="0"/>
                                            </p:txEl>
                                          </p:spTgt>
                                        </p:tgtEl>
                                      </p:cBhvr>
                                      <p:to x="100000" y="90000"/>
                                    </p:animScale>
                                    <p:animScale>
                                      <p:cBhvr>
                                        <p:cTn id="36" dur="166" decel="50000">
                                          <p:stCondLst>
                                            <p:cond delay="1668"/>
                                          </p:stCondLst>
                                        </p:cTn>
                                        <p:tgtEl>
                                          <p:spTgt spid="3">
                                            <p:txEl>
                                              <p:pRg st="0" end="0"/>
                                            </p:txEl>
                                          </p:spTgt>
                                        </p:tgtEl>
                                      </p:cBhvr>
                                      <p:to x="100000" y="100000"/>
                                    </p:animScale>
                                    <p:animScale>
                                      <p:cBhvr>
                                        <p:cTn id="37" dur="26">
                                          <p:stCondLst>
                                            <p:cond delay="1808"/>
                                          </p:stCondLst>
                                        </p:cTn>
                                        <p:tgtEl>
                                          <p:spTgt spid="3">
                                            <p:txEl>
                                              <p:pRg st="0" end="0"/>
                                            </p:txEl>
                                          </p:spTgt>
                                        </p:tgtEl>
                                      </p:cBhvr>
                                      <p:to x="100000" y="95000"/>
                                    </p:animScale>
                                    <p:animScale>
                                      <p:cBhvr>
                                        <p:cTn id="38" dur="166" decel="50000">
                                          <p:stCondLst>
                                            <p:cond delay="1834"/>
                                          </p:stCondLst>
                                        </p:cTn>
                                        <p:tgtEl>
                                          <p:spTgt spid="3">
                                            <p:txEl>
                                              <p:pRg st="0" end="0"/>
                                            </p:txEl>
                                          </p:spTgt>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26" presetClass="entr" presetSubtype="0" fill="hold" grpId="0" nodeType="click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wipe(down)">
                                      <p:cBhvr>
                                        <p:cTn id="43" dur="580">
                                          <p:stCondLst>
                                            <p:cond delay="0"/>
                                          </p:stCondLst>
                                        </p:cTn>
                                        <p:tgtEl>
                                          <p:spTgt spid="5"/>
                                        </p:tgtEl>
                                      </p:cBhvr>
                                    </p:animEffect>
                                    <p:anim calcmode="lin" valueType="num">
                                      <p:cBhvr>
                                        <p:cTn id="44"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49" dur="26">
                                          <p:stCondLst>
                                            <p:cond delay="650"/>
                                          </p:stCondLst>
                                        </p:cTn>
                                        <p:tgtEl>
                                          <p:spTgt spid="5"/>
                                        </p:tgtEl>
                                      </p:cBhvr>
                                      <p:to x="100000" y="60000"/>
                                    </p:animScale>
                                    <p:animScale>
                                      <p:cBhvr>
                                        <p:cTn id="50" dur="166" decel="50000">
                                          <p:stCondLst>
                                            <p:cond delay="676"/>
                                          </p:stCondLst>
                                        </p:cTn>
                                        <p:tgtEl>
                                          <p:spTgt spid="5"/>
                                        </p:tgtEl>
                                      </p:cBhvr>
                                      <p:to x="100000" y="100000"/>
                                    </p:animScale>
                                    <p:animScale>
                                      <p:cBhvr>
                                        <p:cTn id="51" dur="26">
                                          <p:stCondLst>
                                            <p:cond delay="1312"/>
                                          </p:stCondLst>
                                        </p:cTn>
                                        <p:tgtEl>
                                          <p:spTgt spid="5"/>
                                        </p:tgtEl>
                                      </p:cBhvr>
                                      <p:to x="100000" y="80000"/>
                                    </p:animScale>
                                    <p:animScale>
                                      <p:cBhvr>
                                        <p:cTn id="52" dur="166" decel="50000">
                                          <p:stCondLst>
                                            <p:cond delay="1338"/>
                                          </p:stCondLst>
                                        </p:cTn>
                                        <p:tgtEl>
                                          <p:spTgt spid="5"/>
                                        </p:tgtEl>
                                      </p:cBhvr>
                                      <p:to x="100000" y="100000"/>
                                    </p:animScale>
                                    <p:animScale>
                                      <p:cBhvr>
                                        <p:cTn id="53" dur="26">
                                          <p:stCondLst>
                                            <p:cond delay="1642"/>
                                          </p:stCondLst>
                                        </p:cTn>
                                        <p:tgtEl>
                                          <p:spTgt spid="5"/>
                                        </p:tgtEl>
                                      </p:cBhvr>
                                      <p:to x="100000" y="90000"/>
                                    </p:animScale>
                                    <p:animScale>
                                      <p:cBhvr>
                                        <p:cTn id="54" dur="166" decel="50000">
                                          <p:stCondLst>
                                            <p:cond delay="1668"/>
                                          </p:stCondLst>
                                        </p:cTn>
                                        <p:tgtEl>
                                          <p:spTgt spid="5"/>
                                        </p:tgtEl>
                                      </p:cBhvr>
                                      <p:to x="100000" y="100000"/>
                                    </p:animScale>
                                    <p:animScale>
                                      <p:cBhvr>
                                        <p:cTn id="55" dur="26">
                                          <p:stCondLst>
                                            <p:cond delay="1808"/>
                                          </p:stCondLst>
                                        </p:cTn>
                                        <p:tgtEl>
                                          <p:spTgt spid="5"/>
                                        </p:tgtEl>
                                      </p:cBhvr>
                                      <p:to x="100000" y="95000"/>
                                    </p:animScale>
                                    <p:animScale>
                                      <p:cBhvr>
                                        <p:cTn id="56" dur="166" decel="50000">
                                          <p:stCondLst>
                                            <p:cond delay="1834"/>
                                          </p:stCondLst>
                                        </p:cTn>
                                        <p:tgtEl>
                                          <p:spTgt spid="5"/>
                                        </p:tgtEl>
                                      </p:cBhvr>
                                      <p:to x="100000" y="100000"/>
                                    </p:animScale>
                                  </p:childTnLst>
                                </p:cTn>
                              </p:par>
                            </p:childTnLst>
                          </p:cTn>
                        </p:par>
                      </p:childTnLst>
                    </p:cTn>
                  </p:par>
                  <p:par>
                    <p:cTn id="57" fill="hold">
                      <p:stCondLst>
                        <p:cond delay="indefinite"/>
                      </p:stCondLst>
                      <p:childTnLst>
                        <p:par>
                          <p:cTn id="58" fill="hold">
                            <p:stCondLst>
                              <p:cond delay="0"/>
                            </p:stCondLst>
                            <p:childTnLst>
                              <p:par>
                                <p:cTn id="59" presetID="26" presetClass="entr" presetSubtype="0" fill="hold" nodeType="clickEffect">
                                  <p:stCondLst>
                                    <p:cond delay="0"/>
                                  </p:stCondLst>
                                  <p:childTnLst>
                                    <p:set>
                                      <p:cBhvr>
                                        <p:cTn id="60" dur="1" fill="hold">
                                          <p:stCondLst>
                                            <p:cond delay="0"/>
                                          </p:stCondLst>
                                        </p:cTn>
                                        <p:tgtEl>
                                          <p:spTgt spid="4"/>
                                        </p:tgtEl>
                                        <p:attrNameLst>
                                          <p:attrName>style.visibility</p:attrName>
                                        </p:attrNameLst>
                                      </p:cBhvr>
                                      <p:to>
                                        <p:strVal val="visible"/>
                                      </p:to>
                                    </p:set>
                                    <p:animEffect transition="in" filter="wipe(down)">
                                      <p:cBhvr>
                                        <p:cTn id="61" dur="580">
                                          <p:stCondLst>
                                            <p:cond delay="0"/>
                                          </p:stCondLst>
                                        </p:cTn>
                                        <p:tgtEl>
                                          <p:spTgt spid="4"/>
                                        </p:tgtEl>
                                      </p:cBhvr>
                                    </p:animEffect>
                                    <p:anim calcmode="lin" valueType="num">
                                      <p:cBhvr>
                                        <p:cTn id="62"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63"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64"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65"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66"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67" dur="26">
                                          <p:stCondLst>
                                            <p:cond delay="650"/>
                                          </p:stCondLst>
                                        </p:cTn>
                                        <p:tgtEl>
                                          <p:spTgt spid="4"/>
                                        </p:tgtEl>
                                      </p:cBhvr>
                                      <p:to x="100000" y="60000"/>
                                    </p:animScale>
                                    <p:animScale>
                                      <p:cBhvr>
                                        <p:cTn id="68" dur="166" decel="50000">
                                          <p:stCondLst>
                                            <p:cond delay="676"/>
                                          </p:stCondLst>
                                        </p:cTn>
                                        <p:tgtEl>
                                          <p:spTgt spid="4"/>
                                        </p:tgtEl>
                                      </p:cBhvr>
                                      <p:to x="100000" y="100000"/>
                                    </p:animScale>
                                    <p:animScale>
                                      <p:cBhvr>
                                        <p:cTn id="69" dur="26">
                                          <p:stCondLst>
                                            <p:cond delay="1312"/>
                                          </p:stCondLst>
                                        </p:cTn>
                                        <p:tgtEl>
                                          <p:spTgt spid="4"/>
                                        </p:tgtEl>
                                      </p:cBhvr>
                                      <p:to x="100000" y="80000"/>
                                    </p:animScale>
                                    <p:animScale>
                                      <p:cBhvr>
                                        <p:cTn id="70" dur="166" decel="50000">
                                          <p:stCondLst>
                                            <p:cond delay="1338"/>
                                          </p:stCondLst>
                                        </p:cTn>
                                        <p:tgtEl>
                                          <p:spTgt spid="4"/>
                                        </p:tgtEl>
                                      </p:cBhvr>
                                      <p:to x="100000" y="100000"/>
                                    </p:animScale>
                                    <p:animScale>
                                      <p:cBhvr>
                                        <p:cTn id="71" dur="26">
                                          <p:stCondLst>
                                            <p:cond delay="1642"/>
                                          </p:stCondLst>
                                        </p:cTn>
                                        <p:tgtEl>
                                          <p:spTgt spid="4"/>
                                        </p:tgtEl>
                                      </p:cBhvr>
                                      <p:to x="100000" y="90000"/>
                                    </p:animScale>
                                    <p:animScale>
                                      <p:cBhvr>
                                        <p:cTn id="72" dur="166" decel="50000">
                                          <p:stCondLst>
                                            <p:cond delay="1668"/>
                                          </p:stCondLst>
                                        </p:cTn>
                                        <p:tgtEl>
                                          <p:spTgt spid="4"/>
                                        </p:tgtEl>
                                      </p:cBhvr>
                                      <p:to x="100000" y="100000"/>
                                    </p:animScale>
                                    <p:animScale>
                                      <p:cBhvr>
                                        <p:cTn id="73" dur="26">
                                          <p:stCondLst>
                                            <p:cond delay="1808"/>
                                          </p:stCondLst>
                                        </p:cTn>
                                        <p:tgtEl>
                                          <p:spTgt spid="4"/>
                                        </p:tgtEl>
                                      </p:cBhvr>
                                      <p:to x="100000" y="95000"/>
                                    </p:animScale>
                                    <p:animScale>
                                      <p:cBhvr>
                                        <p:cTn id="74"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hr-HR" sz="9600" dirty="0" smtClean="0">
                <a:solidFill>
                  <a:schemeClr val="accent5">
                    <a:lumMod val="75000"/>
                  </a:schemeClr>
                </a:solidFill>
                <a:latin typeface="Aharoni" pitchFamily="2" charset="-79"/>
                <a:cs typeface="Aharoni" pitchFamily="2" charset="-79"/>
              </a:rPr>
              <a:t>DOLAC</a:t>
            </a:r>
            <a:endParaRPr lang="hr-HR" sz="9600" dirty="0">
              <a:solidFill>
                <a:schemeClr val="accent5">
                  <a:lumMod val="75000"/>
                </a:schemeClr>
              </a:solidFill>
              <a:latin typeface="Aharoni" pitchFamily="2" charset="-79"/>
              <a:cs typeface="Aharoni" pitchFamily="2" charset="-79"/>
            </a:endParaRPr>
          </a:p>
        </p:txBody>
      </p:sp>
      <p:sp>
        <p:nvSpPr>
          <p:cNvPr id="3" name="Content Placeholder 2"/>
          <p:cNvSpPr>
            <a:spLocks noGrp="1"/>
          </p:cNvSpPr>
          <p:nvPr>
            <p:ph idx="1"/>
          </p:nvPr>
        </p:nvSpPr>
        <p:spPr/>
        <p:txBody>
          <a:bodyPr>
            <a:normAutofit/>
          </a:bodyPr>
          <a:lstStyle/>
          <a:p>
            <a:pPr marL="0" indent="0">
              <a:buNone/>
            </a:pPr>
            <a:r>
              <a:rPr lang="hr-HR" sz="3600" dirty="0" smtClean="0">
                <a:latin typeface="Andalus" pitchFamily="18" charset="-78"/>
                <a:cs typeface="Andalus" pitchFamily="18" charset="-78"/>
              </a:rPr>
              <a:t>Dolac</a:t>
            </a:r>
            <a:r>
              <a:rPr lang="pl-PL" sz="3600" dirty="0">
                <a:latin typeface="Andalus" pitchFamily="18" charset="-78"/>
                <a:cs typeface="Andalus" pitchFamily="18" charset="-78"/>
              </a:rPr>
              <a:t> je </a:t>
            </a:r>
            <a:r>
              <a:rPr lang="pl-PL" sz="3600" dirty="0" smtClean="0">
                <a:latin typeface="Andalus" pitchFamily="18" charset="-78"/>
                <a:cs typeface="Andalus" pitchFamily="18" charset="-78"/>
              </a:rPr>
              <a:t>najveća</a:t>
            </a:r>
            <a:r>
              <a:rPr lang="pl-PL" sz="3600" dirty="0">
                <a:latin typeface="Andalus" pitchFamily="18" charset="-78"/>
                <a:cs typeface="Andalus" pitchFamily="18" charset="-78"/>
              </a:rPr>
              <a:t> </a:t>
            </a:r>
            <a:r>
              <a:rPr lang="pl-PL" sz="3600" dirty="0" smtClean="0">
                <a:latin typeface="Andalus" pitchFamily="18" charset="-78"/>
                <a:cs typeface="Andalus" pitchFamily="18" charset="-78"/>
              </a:rPr>
              <a:t>i najpoznatija tržnica u Zagrebu. </a:t>
            </a:r>
            <a:r>
              <a:rPr lang="hr-HR" sz="3600" dirty="0">
                <a:latin typeface="Andalus" pitchFamily="18" charset="-78"/>
                <a:cs typeface="Andalus" pitchFamily="18" charset="-78"/>
              </a:rPr>
              <a:t>Tržnica je otvorena 1930. godine na mjestu starih zidina koje su </a:t>
            </a:r>
            <a:r>
              <a:rPr lang="hr-HR" sz="3600" dirty="0" smtClean="0">
                <a:latin typeface="Andalus" pitchFamily="18" charset="-78"/>
                <a:cs typeface="Andalus" pitchFamily="18" charset="-78"/>
              </a:rPr>
              <a:t>srušene. Tržnica se nalazi u gradskoj četvrti Gornji grad - </a:t>
            </a:r>
            <a:r>
              <a:rPr lang="hr-HR" sz="3600" dirty="0" err="1" smtClean="0">
                <a:latin typeface="Andalus" pitchFamily="18" charset="-78"/>
                <a:cs typeface="Andalus" pitchFamily="18" charset="-78"/>
              </a:rPr>
              <a:t>Medveščak</a:t>
            </a:r>
            <a:r>
              <a:rPr lang="hr-HR" sz="3600" dirty="0" smtClean="0">
                <a:latin typeface="Andalus" pitchFamily="18" charset="-78"/>
                <a:cs typeface="Andalus" pitchFamily="18" charset="-78"/>
              </a:rPr>
              <a:t> između Trga bana Josipa Jelačića, Kaptola i Gornjeg grada.</a:t>
            </a:r>
            <a:endParaRPr lang="hr-HR" sz="3600" dirty="0">
              <a:latin typeface="Andalus" pitchFamily="18" charset="-78"/>
              <a:cs typeface="Andalus" pitchFamily="18" charset="-78"/>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flipH="1">
            <a:off x="2293799" y="1228163"/>
            <a:ext cx="7316365" cy="4627042"/>
          </a:xfrm>
          <a:prstGeom prst="rect">
            <a:avLst/>
          </a:prstGeom>
        </p:spPr>
      </p:pic>
      <p:sp>
        <p:nvSpPr>
          <p:cNvPr id="5" name="TextBox 4"/>
          <p:cNvSpPr txBox="1"/>
          <p:nvPr/>
        </p:nvSpPr>
        <p:spPr>
          <a:xfrm>
            <a:off x="5468472" y="5898776"/>
            <a:ext cx="6651811" cy="523220"/>
          </a:xfrm>
          <a:prstGeom prst="rect">
            <a:avLst/>
          </a:prstGeom>
          <a:noFill/>
        </p:spPr>
        <p:txBody>
          <a:bodyPr wrap="square" rtlCol="0">
            <a:spAutoFit/>
          </a:bodyPr>
          <a:lstStyle/>
          <a:p>
            <a:r>
              <a:rPr lang="hr-HR" sz="2800" dirty="0" smtClean="0">
                <a:latin typeface="Aharoni" pitchFamily="2" charset="-79"/>
                <a:cs typeface="Aharoni" pitchFamily="2" charset="-79"/>
              </a:rPr>
              <a:t>LEONARDO GONZALES DURAŠEVIĆ</a:t>
            </a:r>
            <a:endParaRPr lang="hr-HR" sz="2800" dirty="0">
              <a:latin typeface="Aharoni" pitchFamily="2" charset="-79"/>
              <a:cs typeface="Aharoni" pitchFamily="2" charset="-79"/>
            </a:endParaRPr>
          </a:p>
        </p:txBody>
      </p:sp>
    </p:spTree>
    <p:extLst>
      <p:ext uri="{BB962C8B-B14F-4D97-AF65-F5344CB8AC3E}">
        <p14:creationId xmlns:p14="http://schemas.microsoft.com/office/powerpoint/2010/main" xmlns="" val="3682804422"/>
      </p:ext>
    </p:extLst>
  </p:cSld>
  <p:clrMapOvr>
    <a:masterClrMapping/>
  </p:clrMapOvr>
  <mc:AlternateContent xmlns:mc="http://schemas.openxmlformats.org/markup-compatibility/2006">
    <mc:Choice xmlns:p14="http://schemas.microsoft.com/office/powerpoint/2010/main" xmlns="" Requires="p14">
      <p:transition spd="slow" p14:dur="4000">
        <p14:vortex dir="d"/>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3">
                                            <p:txEl>
                                              <p:pRg st="0" end="0"/>
                                            </p:txEl>
                                          </p:spTgt>
                                        </p:tgtEl>
                                        <p:attrNameLst>
                                          <p:attrName>style.visibility</p:attrName>
                                        </p:attrNameLst>
                                      </p:cBhvr>
                                      <p:to>
                                        <p:strVal val="visible"/>
                                      </p:to>
                                    </p:set>
                                    <p:animEffect transition="in" filter="wipe(down)">
                                      <p:cBhvr>
                                        <p:cTn id="25" dur="580">
                                          <p:stCondLst>
                                            <p:cond delay="0"/>
                                          </p:stCondLst>
                                        </p:cTn>
                                        <p:tgtEl>
                                          <p:spTgt spid="3">
                                            <p:txEl>
                                              <p:pRg st="0" end="0"/>
                                            </p:txEl>
                                          </p:spTgt>
                                        </p:tgtEl>
                                      </p:cBhvr>
                                    </p:animEffect>
                                    <p:anim calcmode="lin" valueType="num">
                                      <p:cBhvr>
                                        <p:cTn id="26" dur="1822" tmFilter="0,0; 0.14,0.36; 0.43,0.73; 0.71,0.91; 1.0,1.0">
                                          <p:stCondLst>
                                            <p:cond delay="0"/>
                                          </p:stCondLst>
                                        </p:cTn>
                                        <p:tgtEl>
                                          <p:spTgt spid="3">
                                            <p:txEl>
                                              <p:pRg st="0" end="0"/>
                                            </p:txEl>
                                          </p:spTgt>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3">
                                            <p:txEl>
                                              <p:pRg st="0" end="0"/>
                                            </p:txEl>
                                          </p:spTgt>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3">
                                            <p:txEl>
                                              <p:pRg st="0" end="0"/>
                                            </p:txEl>
                                          </p:spTgt>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3">
                                            <p:txEl>
                                              <p:pRg st="0" end="0"/>
                                            </p:txEl>
                                          </p:spTgt>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3">
                                            <p:txEl>
                                              <p:pRg st="0" end="0"/>
                                            </p:txEl>
                                          </p:spTgt>
                                        </p:tgtEl>
                                        <p:attrNameLst>
                                          <p:attrName>ppt_y</p:attrName>
                                        </p:attrNameLst>
                                      </p:cBhvr>
                                      <p:tavLst>
                                        <p:tav tm="0" fmla="#ppt_y-sin(pi*$)/81">
                                          <p:val>
                                            <p:fltVal val="0"/>
                                          </p:val>
                                        </p:tav>
                                        <p:tav tm="100000">
                                          <p:val>
                                            <p:fltVal val="1"/>
                                          </p:val>
                                        </p:tav>
                                      </p:tavLst>
                                    </p:anim>
                                    <p:animScale>
                                      <p:cBhvr>
                                        <p:cTn id="31" dur="26">
                                          <p:stCondLst>
                                            <p:cond delay="650"/>
                                          </p:stCondLst>
                                        </p:cTn>
                                        <p:tgtEl>
                                          <p:spTgt spid="3">
                                            <p:txEl>
                                              <p:pRg st="0" end="0"/>
                                            </p:txEl>
                                          </p:spTgt>
                                        </p:tgtEl>
                                      </p:cBhvr>
                                      <p:to x="100000" y="60000"/>
                                    </p:animScale>
                                    <p:animScale>
                                      <p:cBhvr>
                                        <p:cTn id="32" dur="166" decel="50000">
                                          <p:stCondLst>
                                            <p:cond delay="676"/>
                                          </p:stCondLst>
                                        </p:cTn>
                                        <p:tgtEl>
                                          <p:spTgt spid="3">
                                            <p:txEl>
                                              <p:pRg st="0" end="0"/>
                                            </p:txEl>
                                          </p:spTgt>
                                        </p:tgtEl>
                                      </p:cBhvr>
                                      <p:to x="100000" y="100000"/>
                                    </p:animScale>
                                    <p:animScale>
                                      <p:cBhvr>
                                        <p:cTn id="33" dur="26">
                                          <p:stCondLst>
                                            <p:cond delay="1312"/>
                                          </p:stCondLst>
                                        </p:cTn>
                                        <p:tgtEl>
                                          <p:spTgt spid="3">
                                            <p:txEl>
                                              <p:pRg st="0" end="0"/>
                                            </p:txEl>
                                          </p:spTgt>
                                        </p:tgtEl>
                                      </p:cBhvr>
                                      <p:to x="100000" y="80000"/>
                                    </p:animScale>
                                    <p:animScale>
                                      <p:cBhvr>
                                        <p:cTn id="34" dur="166" decel="50000">
                                          <p:stCondLst>
                                            <p:cond delay="1338"/>
                                          </p:stCondLst>
                                        </p:cTn>
                                        <p:tgtEl>
                                          <p:spTgt spid="3">
                                            <p:txEl>
                                              <p:pRg st="0" end="0"/>
                                            </p:txEl>
                                          </p:spTgt>
                                        </p:tgtEl>
                                      </p:cBhvr>
                                      <p:to x="100000" y="100000"/>
                                    </p:animScale>
                                    <p:animScale>
                                      <p:cBhvr>
                                        <p:cTn id="35" dur="26">
                                          <p:stCondLst>
                                            <p:cond delay="1642"/>
                                          </p:stCondLst>
                                        </p:cTn>
                                        <p:tgtEl>
                                          <p:spTgt spid="3">
                                            <p:txEl>
                                              <p:pRg st="0" end="0"/>
                                            </p:txEl>
                                          </p:spTgt>
                                        </p:tgtEl>
                                      </p:cBhvr>
                                      <p:to x="100000" y="90000"/>
                                    </p:animScale>
                                    <p:animScale>
                                      <p:cBhvr>
                                        <p:cTn id="36" dur="166" decel="50000">
                                          <p:stCondLst>
                                            <p:cond delay="1668"/>
                                          </p:stCondLst>
                                        </p:cTn>
                                        <p:tgtEl>
                                          <p:spTgt spid="3">
                                            <p:txEl>
                                              <p:pRg st="0" end="0"/>
                                            </p:txEl>
                                          </p:spTgt>
                                        </p:tgtEl>
                                      </p:cBhvr>
                                      <p:to x="100000" y="100000"/>
                                    </p:animScale>
                                    <p:animScale>
                                      <p:cBhvr>
                                        <p:cTn id="37" dur="26">
                                          <p:stCondLst>
                                            <p:cond delay="1808"/>
                                          </p:stCondLst>
                                        </p:cTn>
                                        <p:tgtEl>
                                          <p:spTgt spid="3">
                                            <p:txEl>
                                              <p:pRg st="0" end="0"/>
                                            </p:txEl>
                                          </p:spTgt>
                                        </p:tgtEl>
                                      </p:cBhvr>
                                      <p:to x="100000" y="95000"/>
                                    </p:animScale>
                                    <p:animScale>
                                      <p:cBhvr>
                                        <p:cTn id="38" dur="166" decel="50000">
                                          <p:stCondLst>
                                            <p:cond delay="1834"/>
                                          </p:stCondLst>
                                        </p:cTn>
                                        <p:tgtEl>
                                          <p:spTgt spid="3">
                                            <p:txEl>
                                              <p:pRg st="0" end="0"/>
                                            </p:txEl>
                                          </p:spTgt>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26" presetClass="entr" presetSubtype="0" fill="hold" grpId="0" nodeType="click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wipe(down)">
                                      <p:cBhvr>
                                        <p:cTn id="43" dur="580">
                                          <p:stCondLst>
                                            <p:cond delay="0"/>
                                          </p:stCondLst>
                                        </p:cTn>
                                        <p:tgtEl>
                                          <p:spTgt spid="5"/>
                                        </p:tgtEl>
                                      </p:cBhvr>
                                    </p:animEffect>
                                    <p:anim calcmode="lin" valueType="num">
                                      <p:cBhvr>
                                        <p:cTn id="44"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49" dur="26">
                                          <p:stCondLst>
                                            <p:cond delay="650"/>
                                          </p:stCondLst>
                                        </p:cTn>
                                        <p:tgtEl>
                                          <p:spTgt spid="5"/>
                                        </p:tgtEl>
                                      </p:cBhvr>
                                      <p:to x="100000" y="60000"/>
                                    </p:animScale>
                                    <p:animScale>
                                      <p:cBhvr>
                                        <p:cTn id="50" dur="166" decel="50000">
                                          <p:stCondLst>
                                            <p:cond delay="676"/>
                                          </p:stCondLst>
                                        </p:cTn>
                                        <p:tgtEl>
                                          <p:spTgt spid="5"/>
                                        </p:tgtEl>
                                      </p:cBhvr>
                                      <p:to x="100000" y="100000"/>
                                    </p:animScale>
                                    <p:animScale>
                                      <p:cBhvr>
                                        <p:cTn id="51" dur="26">
                                          <p:stCondLst>
                                            <p:cond delay="1312"/>
                                          </p:stCondLst>
                                        </p:cTn>
                                        <p:tgtEl>
                                          <p:spTgt spid="5"/>
                                        </p:tgtEl>
                                      </p:cBhvr>
                                      <p:to x="100000" y="80000"/>
                                    </p:animScale>
                                    <p:animScale>
                                      <p:cBhvr>
                                        <p:cTn id="52" dur="166" decel="50000">
                                          <p:stCondLst>
                                            <p:cond delay="1338"/>
                                          </p:stCondLst>
                                        </p:cTn>
                                        <p:tgtEl>
                                          <p:spTgt spid="5"/>
                                        </p:tgtEl>
                                      </p:cBhvr>
                                      <p:to x="100000" y="100000"/>
                                    </p:animScale>
                                    <p:animScale>
                                      <p:cBhvr>
                                        <p:cTn id="53" dur="26">
                                          <p:stCondLst>
                                            <p:cond delay="1642"/>
                                          </p:stCondLst>
                                        </p:cTn>
                                        <p:tgtEl>
                                          <p:spTgt spid="5"/>
                                        </p:tgtEl>
                                      </p:cBhvr>
                                      <p:to x="100000" y="90000"/>
                                    </p:animScale>
                                    <p:animScale>
                                      <p:cBhvr>
                                        <p:cTn id="54" dur="166" decel="50000">
                                          <p:stCondLst>
                                            <p:cond delay="1668"/>
                                          </p:stCondLst>
                                        </p:cTn>
                                        <p:tgtEl>
                                          <p:spTgt spid="5"/>
                                        </p:tgtEl>
                                      </p:cBhvr>
                                      <p:to x="100000" y="100000"/>
                                    </p:animScale>
                                    <p:animScale>
                                      <p:cBhvr>
                                        <p:cTn id="55" dur="26">
                                          <p:stCondLst>
                                            <p:cond delay="1808"/>
                                          </p:stCondLst>
                                        </p:cTn>
                                        <p:tgtEl>
                                          <p:spTgt spid="5"/>
                                        </p:tgtEl>
                                      </p:cBhvr>
                                      <p:to x="100000" y="95000"/>
                                    </p:animScale>
                                    <p:animScale>
                                      <p:cBhvr>
                                        <p:cTn id="56" dur="166" decel="50000">
                                          <p:stCondLst>
                                            <p:cond delay="1834"/>
                                          </p:stCondLst>
                                        </p:cTn>
                                        <p:tgtEl>
                                          <p:spTgt spid="5"/>
                                        </p:tgtEl>
                                      </p:cBhvr>
                                      <p:to x="100000" y="100000"/>
                                    </p:animScale>
                                  </p:childTnLst>
                                </p:cTn>
                              </p:par>
                            </p:childTnLst>
                          </p:cTn>
                        </p:par>
                      </p:childTnLst>
                    </p:cTn>
                  </p:par>
                  <p:par>
                    <p:cTn id="57" fill="hold">
                      <p:stCondLst>
                        <p:cond delay="indefinite"/>
                      </p:stCondLst>
                      <p:childTnLst>
                        <p:par>
                          <p:cTn id="58" fill="hold">
                            <p:stCondLst>
                              <p:cond delay="0"/>
                            </p:stCondLst>
                            <p:childTnLst>
                              <p:par>
                                <p:cTn id="59" presetID="26" presetClass="entr" presetSubtype="0" fill="hold" nodeType="clickEffect">
                                  <p:stCondLst>
                                    <p:cond delay="0"/>
                                  </p:stCondLst>
                                  <p:childTnLst>
                                    <p:set>
                                      <p:cBhvr>
                                        <p:cTn id="60" dur="1" fill="hold">
                                          <p:stCondLst>
                                            <p:cond delay="0"/>
                                          </p:stCondLst>
                                        </p:cTn>
                                        <p:tgtEl>
                                          <p:spTgt spid="4"/>
                                        </p:tgtEl>
                                        <p:attrNameLst>
                                          <p:attrName>style.visibility</p:attrName>
                                        </p:attrNameLst>
                                      </p:cBhvr>
                                      <p:to>
                                        <p:strVal val="visible"/>
                                      </p:to>
                                    </p:set>
                                    <p:animEffect transition="in" filter="wipe(down)">
                                      <p:cBhvr>
                                        <p:cTn id="61" dur="580">
                                          <p:stCondLst>
                                            <p:cond delay="0"/>
                                          </p:stCondLst>
                                        </p:cTn>
                                        <p:tgtEl>
                                          <p:spTgt spid="4"/>
                                        </p:tgtEl>
                                      </p:cBhvr>
                                    </p:animEffect>
                                    <p:anim calcmode="lin" valueType="num">
                                      <p:cBhvr>
                                        <p:cTn id="62"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63"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64"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65"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66"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67" dur="26">
                                          <p:stCondLst>
                                            <p:cond delay="650"/>
                                          </p:stCondLst>
                                        </p:cTn>
                                        <p:tgtEl>
                                          <p:spTgt spid="4"/>
                                        </p:tgtEl>
                                      </p:cBhvr>
                                      <p:to x="100000" y="60000"/>
                                    </p:animScale>
                                    <p:animScale>
                                      <p:cBhvr>
                                        <p:cTn id="68" dur="166" decel="50000">
                                          <p:stCondLst>
                                            <p:cond delay="676"/>
                                          </p:stCondLst>
                                        </p:cTn>
                                        <p:tgtEl>
                                          <p:spTgt spid="4"/>
                                        </p:tgtEl>
                                      </p:cBhvr>
                                      <p:to x="100000" y="100000"/>
                                    </p:animScale>
                                    <p:animScale>
                                      <p:cBhvr>
                                        <p:cTn id="69" dur="26">
                                          <p:stCondLst>
                                            <p:cond delay="1312"/>
                                          </p:stCondLst>
                                        </p:cTn>
                                        <p:tgtEl>
                                          <p:spTgt spid="4"/>
                                        </p:tgtEl>
                                      </p:cBhvr>
                                      <p:to x="100000" y="80000"/>
                                    </p:animScale>
                                    <p:animScale>
                                      <p:cBhvr>
                                        <p:cTn id="70" dur="166" decel="50000">
                                          <p:stCondLst>
                                            <p:cond delay="1338"/>
                                          </p:stCondLst>
                                        </p:cTn>
                                        <p:tgtEl>
                                          <p:spTgt spid="4"/>
                                        </p:tgtEl>
                                      </p:cBhvr>
                                      <p:to x="100000" y="100000"/>
                                    </p:animScale>
                                    <p:animScale>
                                      <p:cBhvr>
                                        <p:cTn id="71" dur="26">
                                          <p:stCondLst>
                                            <p:cond delay="1642"/>
                                          </p:stCondLst>
                                        </p:cTn>
                                        <p:tgtEl>
                                          <p:spTgt spid="4"/>
                                        </p:tgtEl>
                                      </p:cBhvr>
                                      <p:to x="100000" y="90000"/>
                                    </p:animScale>
                                    <p:animScale>
                                      <p:cBhvr>
                                        <p:cTn id="72" dur="166" decel="50000">
                                          <p:stCondLst>
                                            <p:cond delay="1668"/>
                                          </p:stCondLst>
                                        </p:cTn>
                                        <p:tgtEl>
                                          <p:spTgt spid="4"/>
                                        </p:tgtEl>
                                      </p:cBhvr>
                                      <p:to x="100000" y="100000"/>
                                    </p:animScale>
                                    <p:animScale>
                                      <p:cBhvr>
                                        <p:cTn id="73" dur="26">
                                          <p:stCondLst>
                                            <p:cond delay="1808"/>
                                          </p:stCondLst>
                                        </p:cTn>
                                        <p:tgtEl>
                                          <p:spTgt spid="4"/>
                                        </p:tgtEl>
                                      </p:cBhvr>
                                      <p:to x="100000" y="95000"/>
                                    </p:animScale>
                                    <p:animScale>
                                      <p:cBhvr>
                                        <p:cTn id="74"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hr-HR" sz="7200" dirty="0" smtClean="0">
                <a:solidFill>
                  <a:schemeClr val="accent5">
                    <a:lumMod val="75000"/>
                  </a:schemeClr>
                </a:solidFill>
                <a:latin typeface="Aharoni" pitchFamily="2" charset="-79"/>
                <a:cs typeface="Aharoni" pitchFamily="2" charset="-79"/>
              </a:rPr>
              <a:t>MANDUŠEVAC</a:t>
            </a:r>
            <a:endParaRPr lang="hr-HR" sz="7200" dirty="0">
              <a:solidFill>
                <a:schemeClr val="accent5">
                  <a:lumMod val="75000"/>
                </a:schemeClr>
              </a:solidFill>
              <a:latin typeface="Aharoni" pitchFamily="2" charset="-79"/>
              <a:cs typeface="Aharoni" pitchFamily="2" charset="-79"/>
            </a:endParaRPr>
          </a:p>
        </p:txBody>
      </p:sp>
      <p:sp>
        <p:nvSpPr>
          <p:cNvPr id="3" name="Content Placeholder 2"/>
          <p:cNvSpPr>
            <a:spLocks noGrp="1"/>
          </p:cNvSpPr>
          <p:nvPr>
            <p:ph idx="1"/>
          </p:nvPr>
        </p:nvSpPr>
        <p:spPr/>
        <p:txBody>
          <a:bodyPr>
            <a:normAutofit/>
          </a:bodyPr>
          <a:lstStyle/>
          <a:p>
            <a:pPr marL="0" indent="0">
              <a:buNone/>
            </a:pPr>
            <a:r>
              <a:rPr lang="hr-HR" sz="3600" dirty="0" smtClean="0">
                <a:latin typeface="Andalus" pitchFamily="18" charset="-78"/>
                <a:cs typeface="Andalus" pitchFamily="18" charset="-78"/>
              </a:rPr>
              <a:t>Manduševac je poznata fontana na Trgu bana Josipa Jelačića u Zagrebu. Ima veliko povijesno značenje te je prema legendi Zagreb po njemu dobio  ime. Manduševac je simbolima prikazan kao izvor na grbu Zagrebačke županije. 1898. Trg bana Josipa Jelačića  rekonstruiran je i popločen te je pritom Manduševac zatrpan. S vremenom je Manduševac zaboravljen. Od 1986. Manduševac ponovno postoji.</a:t>
            </a:r>
            <a:endParaRPr lang="hr-HR" sz="3600" dirty="0">
              <a:latin typeface="Andalus" pitchFamily="18" charset="-78"/>
              <a:cs typeface="Andalus" pitchFamily="18" charset="-78"/>
            </a:endParaRPr>
          </a:p>
        </p:txBody>
      </p:sp>
      <p:sp>
        <p:nvSpPr>
          <p:cNvPr id="4" name="TextBox 3"/>
          <p:cNvSpPr txBox="1"/>
          <p:nvPr/>
        </p:nvSpPr>
        <p:spPr>
          <a:xfrm>
            <a:off x="8229600" y="6329082"/>
            <a:ext cx="3209365" cy="523220"/>
          </a:xfrm>
          <a:prstGeom prst="rect">
            <a:avLst/>
          </a:prstGeom>
          <a:noFill/>
        </p:spPr>
        <p:txBody>
          <a:bodyPr wrap="square" rtlCol="0">
            <a:spAutoFit/>
          </a:bodyPr>
          <a:lstStyle/>
          <a:p>
            <a:r>
              <a:rPr lang="hr-HR" sz="2800" dirty="0" smtClean="0">
                <a:latin typeface="Aharoni" pitchFamily="2" charset="-79"/>
                <a:cs typeface="Aharoni" pitchFamily="2" charset="-79"/>
              </a:rPr>
              <a:t>MARK MLADINA</a:t>
            </a:r>
            <a:endParaRPr lang="hr-HR" sz="2800" dirty="0">
              <a:latin typeface="Aharoni" pitchFamily="2" charset="-79"/>
              <a:cs typeface="Aharoni" pitchFamily="2" charset="-79"/>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2206158" y="589430"/>
            <a:ext cx="7743825" cy="5715000"/>
          </a:xfrm>
          <a:prstGeom prst="rect">
            <a:avLst/>
          </a:prstGeom>
        </p:spPr>
      </p:pic>
    </p:spTree>
    <p:extLst>
      <p:ext uri="{BB962C8B-B14F-4D97-AF65-F5344CB8AC3E}">
        <p14:creationId xmlns:p14="http://schemas.microsoft.com/office/powerpoint/2010/main" xmlns="" val="2184204511"/>
      </p:ext>
    </p:extLst>
  </p:cSld>
  <p:clrMapOvr>
    <a:masterClrMapping/>
  </p:clrMapOvr>
  <mc:AlternateContent xmlns:mc="http://schemas.openxmlformats.org/markup-compatibility/2006">
    <mc:Choice xmlns:p14="http://schemas.microsoft.com/office/powerpoint/2010/main" xmlns="" Requires="p14">
      <p:transition spd="slow" p14:dur="4000">
        <p14:vortex dir="d"/>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3">
                                            <p:txEl>
                                              <p:pRg st="0" end="0"/>
                                            </p:txEl>
                                          </p:spTgt>
                                        </p:tgtEl>
                                        <p:attrNameLst>
                                          <p:attrName>style.visibility</p:attrName>
                                        </p:attrNameLst>
                                      </p:cBhvr>
                                      <p:to>
                                        <p:strVal val="visible"/>
                                      </p:to>
                                    </p:set>
                                    <p:animEffect transition="in" filter="wipe(down)">
                                      <p:cBhvr>
                                        <p:cTn id="25" dur="580">
                                          <p:stCondLst>
                                            <p:cond delay="0"/>
                                          </p:stCondLst>
                                        </p:cTn>
                                        <p:tgtEl>
                                          <p:spTgt spid="3">
                                            <p:txEl>
                                              <p:pRg st="0" end="0"/>
                                            </p:txEl>
                                          </p:spTgt>
                                        </p:tgtEl>
                                      </p:cBhvr>
                                    </p:animEffect>
                                    <p:anim calcmode="lin" valueType="num">
                                      <p:cBhvr>
                                        <p:cTn id="26" dur="1822" tmFilter="0,0; 0.14,0.36; 0.43,0.73; 0.71,0.91; 1.0,1.0">
                                          <p:stCondLst>
                                            <p:cond delay="0"/>
                                          </p:stCondLst>
                                        </p:cTn>
                                        <p:tgtEl>
                                          <p:spTgt spid="3">
                                            <p:txEl>
                                              <p:pRg st="0" end="0"/>
                                            </p:txEl>
                                          </p:spTgt>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3">
                                            <p:txEl>
                                              <p:pRg st="0" end="0"/>
                                            </p:txEl>
                                          </p:spTgt>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3">
                                            <p:txEl>
                                              <p:pRg st="0" end="0"/>
                                            </p:txEl>
                                          </p:spTgt>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3">
                                            <p:txEl>
                                              <p:pRg st="0" end="0"/>
                                            </p:txEl>
                                          </p:spTgt>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3">
                                            <p:txEl>
                                              <p:pRg st="0" end="0"/>
                                            </p:txEl>
                                          </p:spTgt>
                                        </p:tgtEl>
                                        <p:attrNameLst>
                                          <p:attrName>ppt_y</p:attrName>
                                        </p:attrNameLst>
                                      </p:cBhvr>
                                      <p:tavLst>
                                        <p:tav tm="0" fmla="#ppt_y-sin(pi*$)/81">
                                          <p:val>
                                            <p:fltVal val="0"/>
                                          </p:val>
                                        </p:tav>
                                        <p:tav tm="100000">
                                          <p:val>
                                            <p:fltVal val="1"/>
                                          </p:val>
                                        </p:tav>
                                      </p:tavLst>
                                    </p:anim>
                                    <p:animScale>
                                      <p:cBhvr>
                                        <p:cTn id="31" dur="26">
                                          <p:stCondLst>
                                            <p:cond delay="650"/>
                                          </p:stCondLst>
                                        </p:cTn>
                                        <p:tgtEl>
                                          <p:spTgt spid="3">
                                            <p:txEl>
                                              <p:pRg st="0" end="0"/>
                                            </p:txEl>
                                          </p:spTgt>
                                        </p:tgtEl>
                                      </p:cBhvr>
                                      <p:to x="100000" y="60000"/>
                                    </p:animScale>
                                    <p:animScale>
                                      <p:cBhvr>
                                        <p:cTn id="32" dur="166" decel="50000">
                                          <p:stCondLst>
                                            <p:cond delay="676"/>
                                          </p:stCondLst>
                                        </p:cTn>
                                        <p:tgtEl>
                                          <p:spTgt spid="3">
                                            <p:txEl>
                                              <p:pRg st="0" end="0"/>
                                            </p:txEl>
                                          </p:spTgt>
                                        </p:tgtEl>
                                      </p:cBhvr>
                                      <p:to x="100000" y="100000"/>
                                    </p:animScale>
                                    <p:animScale>
                                      <p:cBhvr>
                                        <p:cTn id="33" dur="26">
                                          <p:stCondLst>
                                            <p:cond delay="1312"/>
                                          </p:stCondLst>
                                        </p:cTn>
                                        <p:tgtEl>
                                          <p:spTgt spid="3">
                                            <p:txEl>
                                              <p:pRg st="0" end="0"/>
                                            </p:txEl>
                                          </p:spTgt>
                                        </p:tgtEl>
                                      </p:cBhvr>
                                      <p:to x="100000" y="80000"/>
                                    </p:animScale>
                                    <p:animScale>
                                      <p:cBhvr>
                                        <p:cTn id="34" dur="166" decel="50000">
                                          <p:stCondLst>
                                            <p:cond delay="1338"/>
                                          </p:stCondLst>
                                        </p:cTn>
                                        <p:tgtEl>
                                          <p:spTgt spid="3">
                                            <p:txEl>
                                              <p:pRg st="0" end="0"/>
                                            </p:txEl>
                                          </p:spTgt>
                                        </p:tgtEl>
                                      </p:cBhvr>
                                      <p:to x="100000" y="100000"/>
                                    </p:animScale>
                                    <p:animScale>
                                      <p:cBhvr>
                                        <p:cTn id="35" dur="26">
                                          <p:stCondLst>
                                            <p:cond delay="1642"/>
                                          </p:stCondLst>
                                        </p:cTn>
                                        <p:tgtEl>
                                          <p:spTgt spid="3">
                                            <p:txEl>
                                              <p:pRg st="0" end="0"/>
                                            </p:txEl>
                                          </p:spTgt>
                                        </p:tgtEl>
                                      </p:cBhvr>
                                      <p:to x="100000" y="90000"/>
                                    </p:animScale>
                                    <p:animScale>
                                      <p:cBhvr>
                                        <p:cTn id="36" dur="166" decel="50000">
                                          <p:stCondLst>
                                            <p:cond delay="1668"/>
                                          </p:stCondLst>
                                        </p:cTn>
                                        <p:tgtEl>
                                          <p:spTgt spid="3">
                                            <p:txEl>
                                              <p:pRg st="0" end="0"/>
                                            </p:txEl>
                                          </p:spTgt>
                                        </p:tgtEl>
                                      </p:cBhvr>
                                      <p:to x="100000" y="100000"/>
                                    </p:animScale>
                                    <p:animScale>
                                      <p:cBhvr>
                                        <p:cTn id="37" dur="26">
                                          <p:stCondLst>
                                            <p:cond delay="1808"/>
                                          </p:stCondLst>
                                        </p:cTn>
                                        <p:tgtEl>
                                          <p:spTgt spid="3">
                                            <p:txEl>
                                              <p:pRg st="0" end="0"/>
                                            </p:txEl>
                                          </p:spTgt>
                                        </p:tgtEl>
                                      </p:cBhvr>
                                      <p:to x="100000" y="95000"/>
                                    </p:animScale>
                                    <p:animScale>
                                      <p:cBhvr>
                                        <p:cTn id="38" dur="166" decel="50000">
                                          <p:stCondLst>
                                            <p:cond delay="1834"/>
                                          </p:stCondLst>
                                        </p:cTn>
                                        <p:tgtEl>
                                          <p:spTgt spid="3">
                                            <p:txEl>
                                              <p:pRg st="0" end="0"/>
                                            </p:txEl>
                                          </p:spTgt>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26" presetClass="entr" presetSubtype="0" fill="hold" grpId="0" nodeType="clickEffect">
                                  <p:stCondLst>
                                    <p:cond delay="0"/>
                                  </p:stCondLst>
                                  <p:childTnLst>
                                    <p:set>
                                      <p:cBhvr>
                                        <p:cTn id="42" dur="1" fill="hold">
                                          <p:stCondLst>
                                            <p:cond delay="0"/>
                                          </p:stCondLst>
                                        </p:cTn>
                                        <p:tgtEl>
                                          <p:spTgt spid="4"/>
                                        </p:tgtEl>
                                        <p:attrNameLst>
                                          <p:attrName>style.visibility</p:attrName>
                                        </p:attrNameLst>
                                      </p:cBhvr>
                                      <p:to>
                                        <p:strVal val="visible"/>
                                      </p:to>
                                    </p:set>
                                    <p:animEffect transition="in" filter="wipe(down)">
                                      <p:cBhvr>
                                        <p:cTn id="43" dur="580">
                                          <p:stCondLst>
                                            <p:cond delay="0"/>
                                          </p:stCondLst>
                                        </p:cTn>
                                        <p:tgtEl>
                                          <p:spTgt spid="4"/>
                                        </p:tgtEl>
                                      </p:cBhvr>
                                    </p:animEffect>
                                    <p:anim calcmode="lin" valueType="num">
                                      <p:cBhvr>
                                        <p:cTn id="44"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49" dur="26">
                                          <p:stCondLst>
                                            <p:cond delay="650"/>
                                          </p:stCondLst>
                                        </p:cTn>
                                        <p:tgtEl>
                                          <p:spTgt spid="4"/>
                                        </p:tgtEl>
                                      </p:cBhvr>
                                      <p:to x="100000" y="60000"/>
                                    </p:animScale>
                                    <p:animScale>
                                      <p:cBhvr>
                                        <p:cTn id="50" dur="166" decel="50000">
                                          <p:stCondLst>
                                            <p:cond delay="676"/>
                                          </p:stCondLst>
                                        </p:cTn>
                                        <p:tgtEl>
                                          <p:spTgt spid="4"/>
                                        </p:tgtEl>
                                      </p:cBhvr>
                                      <p:to x="100000" y="100000"/>
                                    </p:animScale>
                                    <p:animScale>
                                      <p:cBhvr>
                                        <p:cTn id="51" dur="26">
                                          <p:stCondLst>
                                            <p:cond delay="1312"/>
                                          </p:stCondLst>
                                        </p:cTn>
                                        <p:tgtEl>
                                          <p:spTgt spid="4"/>
                                        </p:tgtEl>
                                      </p:cBhvr>
                                      <p:to x="100000" y="80000"/>
                                    </p:animScale>
                                    <p:animScale>
                                      <p:cBhvr>
                                        <p:cTn id="52" dur="166" decel="50000">
                                          <p:stCondLst>
                                            <p:cond delay="1338"/>
                                          </p:stCondLst>
                                        </p:cTn>
                                        <p:tgtEl>
                                          <p:spTgt spid="4"/>
                                        </p:tgtEl>
                                      </p:cBhvr>
                                      <p:to x="100000" y="100000"/>
                                    </p:animScale>
                                    <p:animScale>
                                      <p:cBhvr>
                                        <p:cTn id="53" dur="26">
                                          <p:stCondLst>
                                            <p:cond delay="1642"/>
                                          </p:stCondLst>
                                        </p:cTn>
                                        <p:tgtEl>
                                          <p:spTgt spid="4"/>
                                        </p:tgtEl>
                                      </p:cBhvr>
                                      <p:to x="100000" y="90000"/>
                                    </p:animScale>
                                    <p:animScale>
                                      <p:cBhvr>
                                        <p:cTn id="54" dur="166" decel="50000">
                                          <p:stCondLst>
                                            <p:cond delay="1668"/>
                                          </p:stCondLst>
                                        </p:cTn>
                                        <p:tgtEl>
                                          <p:spTgt spid="4"/>
                                        </p:tgtEl>
                                      </p:cBhvr>
                                      <p:to x="100000" y="100000"/>
                                    </p:animScale>
                                    <p:animScale>
                                      <p:cBhvr>
                                        <p:cTn id="55" dur="26">
                                          <p:stCondLst>
                                            <p:cond delay="1808"/>
                                          </p:stCondLst>
                                        </p:cTn>
                                        <p:tgtEl>
                                          <p:spTgt spid="4"/>
                                        </p:tgtEl>
                                      </p:cBhvr>
                                      <p:to x="100000" y="95000"/>
                                    </p:animScale>
                                    <p:animScale>
                                      <p:cBhvr>
                                        <p:cTn id="56" dur="166" decel="50000">
                                          <p:stCondLst>
                                            <p:cond delay="1834"/>
                                          </p:stCondLst>
                                        </p:cTn>
                                        <p:tgtEl>
                                          <p:spTgt spid="4"/>
                                        </p:tgtEl>
                                      </p:cBhvr>
                                      <p:to x="100000" y="100000"/>
                                    </p:animScale>
                                  </p:childTnLst>
                                </p:cTn>
                              </p:par>
                            </p:childTnLst>
                          </p:cTn>
                        </p:par>
                      </p:childTnLst>
                    </p:cTn>
                  </p:par>
                  <p:par>
                    <p:cTn id="57" fill="hold">
                      <p:stCondLst>
                        <p:cond delay="indefinite"/>
                      </p:stCondLst>
                      <p:childTnLst>
                        <p:par>
                          <p:cTn id="58" fill="hold">
                            <p:stCondLst>
                              <p:cond delay="0"/>
                            </p:stCondLst>
                            <p:childTnLst>
                              <p:par>
                                <p:cTn id="59" presetID="26" presetClass="entr" presetSubtype="0" fill="hold" nodeType="clickEffect">
                                  <p:stCondLst>
                                    <p:cond delay="0"/>
                                  </p:stCondLst>
                                  <p:childTnLst>
                                    <p:set>
                                      <p:cBhvr>
                                        <p:cTn id="60" dur="1" fill="hold">
                                          <p:stCondLst>
                                            <p:cond delay="0"/>
                                          </p:stCondLst>
                                        </p:cTn>
                                        <p:tgtEl>
                                          <p:spTgt spid="6"/>
                                        </p:tgtEl>
                                        <p:attrNameLst>
                                          <p:attrName>style.visibility</p:attrName>
                                        </p:attrNameLst>
                                      </p:cBhvr>
                                      <p:to>
                                        <p:strVal val="visible"/>
                                      </p:to>
                                    </p:set>
                                    <p:animEffect transition="in" filter="wipe(down)">
                                      <p:cBhvr>
                                        <p:cTn id="61" dur="580">
                                          <p:stCondLst>
                                            <p:cond delay="0"/>
                                          </p:stCondLst>
                                        </p:cTn>
                                        <p:tgtEl>
                                          <p:spTgt spid="6"/>
                                        </p:tgtEl>
                                      </p:cBhvr>
                                    </p:animEffect>
                                    <p:anim calcmode="lin" valueType="num">
                                      <p:cBhvr>
                                        <p:cTn id="62"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63"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64"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65"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66"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67" dur="26">
                                          <p:stCondLst>
                                            <p:cond delay="650"/>
                                          </p:stCondLst>
                                        </p:cTn>
                                        <p:tgtEl>
                                          <p:spTgt spid="6"/>
                                        </p:tgtEl>
                                      </p:cBhvr>
                                      <p:to x="100000" y="60000"/>
                                    </p:animScale>
                                    <p:animScale>
                                      <p:cBhvr>
                                        <p:cTn id="68" dur="166" decel="50000">
                                          <p:stCondLst>
                                            <p:cond delay="676"/>
                                          </p:stCondLst>
                                        </p:cTn>
                                        <p:tgtEl>
                                          <p:spTgt spid="6"/>
                                        </p:tgtEl>
                                      </p:cBhvr>
                                      <p:to x="100000" y="100000"/>
                                    </p:animScale>
                                    <p:animScale>
                                      <p:cBhvr>
                                        <p:cTn id="69" dur="26">
                                          <p:stCondLst>
                                            <p:cond delay="1312"/>
                                          </p:stCondLst>
                                        </p:cTn>
                                        <p:tgtEl>
                                          <p:spTgt spid="6"/>
                                        </p:tgtEl>
                                      </p:cBhvr>
                                      <p:to x="100000" y="80000"/>
                                    </p:animScale>
                                    <p:animScale>
                                      <p:cBhvr>
                                        <p:cTn id="70" dur="166" decel="50000">
                                          <p:stCondLst>
                                            <p:cond delay="1338"/>
                                          </p:stCondLst>
                                        </p:cTn>
                                        <p:tgtEl>
                                          <p:spTgt spid="6"/>
                                        </p:tgtEl>
                                      </p:cBhvr>
                                      <p:to x="100000" y="100000"/>
                                    </p:animScale>
                                    <p:animScale>
                                      <p:cBhvr>
                                        <p:cTn id="71" dur="26">
                                          <p:stCondLst>
                                            <p:cond delay="1642"/>
                                          </p:stCondLst>
                                        </p:cTn>
                                        <p:tgtEl>
                                          <p:spTgt spid="6"/>
                                        </p:tgtEl>
                                      </p:cBhvr>
                                      <p:to x="100000" y="90000"/>
                                    </p:animScale>
                                    <p:animScale>
                                      <p:cBhvr>
                                        <p:cTn id="72" dur="166" decel="50000">
                                          <p:stCondLst>
                                            <p:cond delay="1668"/>
                                          </p:stCondLst>
                                        </p:cTn>
                                        <p:tgtEl>
                                          <p:spTgt spid="6"/>
                                        </p:tgtEl>
                                      </p:cBhvr>
                                      <p:to x="100000" y="100000"/>
                                    </p:animScale>
                                    <p:animScale>
                                      <p:cBhvr>
                                        <p:cTn id="73" dur="26">
                                          <p:stCondLst>
                                            <p:cond delay="1808"/>
                                          </p:stCondLst>
                                        </p:cTn>
                                        <p:tgtEl>
                                          <p:spTgt spid="6"/>
                                        </p:tgtEl>
                                      </p:cBhvr>
                                      <p:to x="100000" y="95000"/>
                                    </p:animScale>
                                    <p:animScale>
                                      <p:cBhvr>
                                        <p:cTn id="74"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hr-HR" sz="6600" dirty="0" smtClean="0">
                <a:solidFill>
                  <a:schemeClr val="accent5">
                    <a:lumMod val="75000"/>
                  </a:schemeClr>
                </a:solidFill>
                <a:latin typeface="Aharoni" pitchFamily="2" charset="-79"/>
                <a:cs typeface="Aharoni" pitchFamily="2" charset="-79"/>
              </a:rPr>
              <a:t>MUZEJI GRADA ZAGREBA</a:t>
            </a:r>
            <a:endParaRPr lang="hr-HR" sz="6600" dirty="0">
              <a:solidFill>
                <a:schemeClr val="accent5">
                  <a:lumMod val="75000"/>
                </a:schemeClr>
              </a:solidFill>
              <a:latin typeface="Aharoni" pitchFamily="2" charset="-79"/>
              <a:cs typeface="Aharoni" pitchFamily="2" charset="-79"/>
            </a:endParaRPr>
          </a:p>
        </p:txBody>
      </p:sp>
      <p:sp>
        <p:nvSpPr>
          <p:cNvPr id="3" name="Content Placeholder 2"/>
          <p:cNvSpPr>
            <a:spLocks noGrp="1"/>
          </p:cNvSpPr>
          <p:nvPr>
            <p:ph idx="1"/>
          </p:nvPr>
        </p:nvSpPr>
        <p:spPr/>
        <p:txBody>
          <a:bodyPr>
            <a:normAutofit fontScale="62500" lnSpcReduction="20000"/>
          </a:bodyPr>
          <a:lstStyle/>
          <a:p>
            <a:pPr marL="0" indent="0">
              <a:buNone/>
            </a:pPr>
            <a:r>
              <a:rPr lang="hr-HR" sz="4000" dirty="0" smtClean="0">
                <a:latin typeface="Andalus" pitchFamily="18" charset="-78"/>
                <a:cs typeface="Andalus" pitchFamily="18" charset="-78"/>
              </a:rPr>
              <a:t>1. Aheološki muzej                                12. </a:t>
            </a:r>
            <a:r>
              <a:rPr lang="hr-HR" sz="4000" dirty="0">
                <a:latin typeface="Andalus" pitchFamily="18" charset="-78"/>
                <a:cs typeface="Andalus" pitchFamily="18" charset="-78"/>
              </a:rPr>
              <a:t> </a:t>
            </a:r>
            <a:r>
              <a:rPr lang="hr-HR" sz="4000" dirty="0" smtClean="0">
                <a:latin typeface="Andalus" pitchFamily="18" charset="-78"/>
                <a:cs typeface="Andalus" pitchFamily="18" charset="-78"/>
              </a:rPr>
              <a:t>Muzej iluzija</a:t>
            </a:r>
          </a:p>
          <a:p>
            <a:pPr marL="0" indent="0">
              <a:buNone/>
            </a:pPr>
            <a:r>
              <a:rPr lang="hr-HR" sz="4000" dirty="0" smtClean="0">
                <a:latin typeface="Andalus" pitchFamily="18" charset="-78"/>
                <a:cs typeface="Andalus" pitchFamily="18" charset="-78"/>
              </a:rPr>
              <a:t>2. Etnografski muzej                            13. Muzej Mimara</a:t>
            </a:r>
          </a:p>
          <a:p>
            <a:pPr marL="0" indent="0">
              <a:buNone/>
            </a:pPr>
            <a:r>
              <a:rPr lang="hr-HR" sz="4000" dirty="0" smtClean="0">
                <a:latin typeface="Andalus" pitchFamily="18" charset="-78"/>
                <a:cs typeface="Andalus" pitchFamily="18" charset="-78"/>
              </a:rPr>
              <a:t>3. Muzej arhitekture                            14. Muzej prekinutih veza </a:t>
            </a:r>
          </a:p>
          <a:p>
            <a:pPr marL="0" indent="0">
              <a:buNone/>
            </a:pPr>
            <a:r>
              <a:rPr lang="hr-HR" sz="4000" dirty="0" smtClean="0">
                <a:latin typeface="Andalus" pitchFamily="18" charset="-78"/>
                <a:cs typeface="Andalus" pitchFamily="18" charset="-78"/>
              </a:rPr>
              <a:t>4. Muzej naivne umjetnosti                 15. Muzej suvremene umjetnosti</a:t>
            </a:r>
          </a:p>
          <a:p>
            <a:pPr marL="0" indent="0">
              <a:buNone/>
            </a:pPr>
            <a:r>
              <a:rPr lang="hr-HR" sz="4000" dirty="0" smtClean="0">
                <a:latin typeface="Andalus" pitchFamily="18" charset="-78"/>
                <a:cs typeface="Andalus" pitchFamily="18" charset="-78"/>
              </a:rPr>
              <a:t>5. Povijesni muzej                                 16. Muzej za umjetnost i obrt</a:t>
            </a:r>
          </a:p>
          <a:p>
            <a:pPr marL="0" indent="0">
              <a:buNone/>
            </a:pPr>
            <a:r>
              <a:rPr lang="hr-HR" sz="4000" dirty="0" smtClean="0">
                <a:latin typeface="Andalus" pitchFamily="18" charset="-78"/>
                <a:cs typeface="Andalus" pitchFamily="18" charset="-78"/>
              </a:rPr>
              <a:t>6. Prirodoslovni muzej                         17. Atelier Ivana Meštrovića</a:t>
            </a:r>
          </a:p>
          <a:p>
            <a:pPr marL="0" indent="0">
              <a:buNone/>
            </a:pPr>
            <a:r>
              <a:rPr lang="hr-HR" sz="4000" dirty="0" smtClean="0">
                <a:latin typeface="Andalus" pitchFamily="18" charset="-78"/>
                <a:cs typeface="Andalus" pitchFamily="18" charset="-78"/>
              </a:rPr>
              <a:t>7. Školski muzej                                    18. Muzej Dražena Petrovića</a:t>
            </a:r>
          </a:p>
          <a:p>
            <a:pPr marL="0" indent="0">
              <a:buNone/>
            </a:pPr>
            <a:r>
              <a:rPr lang="hr-HR" sz="4000" dirty="0" smtClean="0">
                <a:latin typeface="Andalus" pitchFamily="18" charset="-78"/>
                <a:cs typeface="Andalus" pitchFamily="18" charset="-78"/>
              </a:rPr>
              <a:t>8. Sportski muzej                                  19. Tehnički muzej</a:t>
            </a:r>
          </a:p>
          <a:p>
            <a:pPr marL="0" indent="0">
              <a:buNone/>
            </a:pPr>
            <a:r>
              <a:rPr lang="hr-HR" sz="4000" dirty="0" smtClean="0">
                <a:latin typeface="Andalus" pitchFamily="18" charset="-78"/>
                <a:cs typeface="Andalus" pitchFamily="18" charset="-78"/>
              </a:rPr>
              <a:t>9. HT muzej                                           20. Tiflološki muzej </a:t>
            </a:r>
          </a:p>
          <a:p>
            <a:pPr marL="0" indent="0">
              <a:buNone/>
            </a:pPr>
            <a:r>
              <a:rPr lang="hr-HR" sz="4000" dirty="0" smtClean="0">
                <a:latin typeface="Andalus" pitchFamily="18" charset="-78"/>
                <a:cs typeface="Andalus" pitchFamily="18" charset="-78"/>
              </a:rPr>
              <a:t>10. Muzej Franje Schneidera                21. Muzej Alojzija Stepinca</a:t>
            </a:r>
          </a:p>
          <a:p>
            <a:pPr marL="0" indent="0">
              <a:buNone/>
            </a:pPr>
            <a:r>
              <a:rPr lang="hr-HR" sz="4000" dirty="0" smtClean="0">
                <a:latin typeface="Andalus" pitchFamily="18" charset="-78"/>
                <a:cs typeface="Andalus" pitchFamily="18" charset="-78"/>
              </a:rPr>
              <a:t>11, Muzej grada Zagreba</a:t>
            </a:r>
          </a:p>
          <a:p>
            <a:pPr marL="0" indent="0">
              <a:buNone/>
            </a:pPr>
            <a:endParaRPr lang="hr-HR" sz="3600" dirty="0" smtClean="0">
              <a:latin typeface="Andalus" pitchFamily="18" charset="-78"/>
              <a:cs typeface="Andalus" pitchFamily="18" charset="-78"/>
            </a:endParaRPr>
          </a:p>
          <a:p>
            <a:pPr marL="0" indent="0">
              <a:buNone/>
            </a:pPr>
            <a:endParaRPr lang="hr-HR" sz="3600" dirty="0">
              <a:latin typeface="Andalus" pitchFamily="18" charset="-78"/>
              <a:cs typeface="Andalus" pitchFamily="18" charset="-78"/>
            </a:endParaRPr>
          </a:p>
        </p:txBody>
      </p:sp>
      <p:pic>
        <p:nvPicPr>
          <p:cNvPr id="4" name="Picture 3" descr="http://www.infozagreb.hr/media/places/medium_arheoloski-53d77bd5893db.jpg">
            <a:hlinkClick r:id="rId2"/>
          </p:cNvPr>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788894" y="936812"/>
            <a:ext cx="6938682" cy="4046957"/>
          </a:xfrm>
          <a:prstGeom prst="rect">
            <a:avLst/>
          </a:prstGeom>
          <a:noFill/>
          <a:ln>
            <a:noFill/>
          </a:ln>
        </p:spPr>
      </p:pic>
      <p:sp>
        <p:nvSpPr>
          <p:cNvPr id="6" name="TextBox 5"/>
          <p:cNvSpPr txBox="1"/>
          <p:nvPr/>
        </p:nvSpPr>
        <p:spPr>
          <a:xfrm>
            <a:off x="6042212" y="6185647"/>
            <a:ext cx="4482353" cy="523220"/>
          </a:xfrm>
          <a:prstGeom prst="rect">
            <a:avLst/>
          </a:prstGeom>
          <a:noFill/>
        </p:spPr>
        <p:txBody>
          <a:bodyPr wrap="square" rtlCol="0">
            <a:spAutoFit/>
          </a:bodyPr>
          <a:lstStyle/>
          <a:p>
            <a:r>
              <a:rPr lang="hr-HR" sz="2800" dirty="0" smtClean="0">
                <a:latin typeface="Aharoni" pitchFamily="2" charset="-79"/>
                <a:cs typeface="Aharoni" pitchFamily="2" charset="-79"/>
              </a:rPr>
              <a:t>PATRIK KUPREŠANIN</a:t>
            </a:r>
            <a:endParaRPr lang="hr-HR" sz="2800" dirty="0">
              <a:latin typeface="Aharoni" pitchFamily="2" charset="-79"/>
              <a:cs typeface="Aharoni" pitchFamily="2" charset="-79"/>
            </a:endParaRPr>
          </a:p>
        </p:txBody>
      </p:sp>
      <p:pic>
        <p:nvPicPr>
          <p:cNvPr id="7" name="Picture 6" descr="http://www.infozagreb.hr/media/places/medium_etnografski-muzej-zagreb-53d78020090c8.jpg">
            <a:hlinkClick r:id="rId4"/>
          </p:cNvPr>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4367212" y="2400300"/>
            <a:ext cx="6641447" cy="3462618"/>
          </a:xfrm>
          <a:prstGeom prst="rect">
            <a:avLst/>
          </a:prstGeom>
          <a:noFill/>
          <a:ln>
            <a:noFill/>
          </a:ln>
        </p:spPr>
      </p:pic>
      <p:pic>
        <p:nvPicPr>
          <p:cNvPr id="8" name="Picture 7" descr="http://www.infozagreb.hr/media/places/medium_2014-07-29-15-12-45-53d7a1212f519.jpg">
            <a:hlinkClick r:id="rId6"/>
          </p:cNvPr>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5442976" y="441513"/>
            <a:ext cx="5780835" cy="3650876"/>
          </a:xfrm>
          <a:prstGeom prst="rect">
            <a:avLst/>
          </a:prstGeom>
          <a:noFill/>
          <a:ln>
            <a:noFill/>
          </a:ln>
        </p:spPr>
      </p:pic>
      <p:pic>
        <p:nvPicPr>
          <p:cNvPr id="9" name="Picture 8" descr="http://www.infozagreb.hr/media/places/medium_44971924-53d798225896d.jpg">
            <a:hlinkClick r:id="rId8"/>
          </p:cNvPr>
          <p:cNvPicPr/>
          <p:nvPr/>
        </p:nvPicPr>
        <p:blipFill>
          <a:blip r:embed="rId9" cstate="print">
            <a:extLst>
              <a:ext uri="{28A0092B-C50C-407E-A947-70E740481C1C}">
                <a14:useLocalDpi xmlns:a14="http://schemas.microsoft.com/office/drawing/2010/main" xmlns="" val="0"/>
              </a:ext>
            </a:extLst>
          </a:blip>
          <a:srcRect/>
          <a:stretch>
            <a:fillRect/>
          </a:stretch>
        </p:blipFill>
        <p:spPr bwMode="auto">
          <a:xfrm>
            <a:off x="376518" y="2266951"/>
            <a:ext cx="6103563" cy="3918696"/>
          </a:xfrm>
          <a:prstGeom prst="rect">
            <a:avLst/>
          </a:prstGeom>
          <a:noFill/>
          <a:ln>
            <a:noFill/>
          </a:ln>
        </p:spPr>
      </p:pic>
      <p:pic>
        <p:nvPicPr>
          <p:cNvPr id="10" name="Picture 9" descr="http://www.infozagreb.hr/media/places/medium_2011-12-02-133235-53d79be46e0ac.jpg">
            <a:hlinkClick r:id="rId10"/>
          </p:cNvPr>
          <p:cNvPicPr/>
          <p:nvPr/>
        </p:nvPicPr>
        <p:blipFill>
          <a:blip r:embed="rId11" cstate="print">
            <a:extLst>
              <a:ext uri="{28A0092B-C50C-407E-A947-70E740481C1C}">
                <a14:useLocalDpi xmlns:a14="http://schemas.microsoft.com/office/drawing/2010/main" xmlns="" val="0"/>
              </a:ext>
            </a:extLst>
          </a:blip>
          <a:srcRect/>
          <a:stretch>
            <a:fillRect/>
          </a:stretch>
        </p:blipFill>
        <p:spPr bwMode="auto">
          <a:xfrm>
            <a:off x="3137647" y="1241612"/>
            <a:ext cx="5587394" cy="3762023"/>
          </a:xfrm>
          <a:prstGeom prst="rect">
            <a:avLst/>
          </a:prstGeom>
          <a:noFill/>
          <a:ln>
            <a:noFill/>
          </a:ln>
        </p:spPr>
      </p:pic>
      <p:pic>
        <p:nvPicPr>
          <p:cNvPr id="11" name="Picture 10" descr="http://www.infozagreb.hr/media/places/medium_2014-07-29-16-40-35-53d7b42a8a877.jpg">
            <a:hlinkClick r:id="rId12"/>
          </p:cNvPr>
          <p:cNvPicPr/>
          <p:nvPr/>
        </p:nvPicPr>
        <p:blipFill>
          <a:blip r:embed="rId13" cstate="print">
            <a:extLst>
              <a:ext uri="{28A0092B-C50C-407E-A947-70E740481C1C}">
                <a14:useLocalDpi xmlns:a14="http://schemas.microsoft.com/office/drawing/2010/main" xmlns="" val="0"/>
              </a:ext>
            </a:extLst>
          </a:blip>
          <a:srcRect/>
          <a:stretch>
            <a:fillRect/>
          </a:stretch>
        </p:blipFill>
        <p:spPr bwMode="auto">
          <a:xfrm>
            <a:off x="564775" y="2179545"/>
            <a:ext cx="5727047" cy="3825688"/>
          </a:xfrm>
          <a:prstGeom prst="rect">
            <a:avLst/>
          </a:prstGeom>
          <a:noFill/>
          <a:ln>
            <a:noFill/>
          </a:ln>
        </p:spPr>
      </p:pic>
      <p:pic>
        <p:nvPicPr>
          <p:cNvPr id="12" name="Picture 11" descr="http://www.infozagreb.hr/media/places/medium_1073274-653795424659071-1156098475-o-53d7a9634a86a.jpg">
            <a:hlinkClick r:id="rId14"/>
          </p:cNvPr>
          <p:cNvPicPr/>
          <p:nvPr/>
        </p:nvPicPr>
        <p:blipFill>
          <a:blip r:embed="rId15" cstate="print">
            <a:extLst>
              <a:ext uri="{28A0092B-C50C-407E-A947-70E740481C1C}">
                <a14:useLocalDpi xmlns:a14="http://schemas.microsoft.com/office/drawing/2010/main" xmlns="" val="0"/>
              </a:ext>
            </a:extLst>
          </a:blip>
          <a:srcRect/>
          <a:stretch>
            <a:fillRect/>
          </a:stretch>
        </p:blipFill>
        <p:spPr bwMode="auto">
          <a:xfrm>
            <a:off x="681315" y="609601"/>
            <a:ext cx="5798765" cy="3139888"/>
          </a:xfrm>
          <a:prstGeom prst="rect">
            <a:avLst/>
          </a:prstGeom>
          <a:noFill/>
          <a:ln>
            <a:noFill/>
          </a:ln>
        </p:spPr>
      </p:pic>
      <p:pic>
        <p:nvPicPr>
          <p:cNvPr id="13" name="Picture 12" descr="http://www.infozagreb.hr/media/places/medium_skolski-muzej-5450b4f0005bf.jpg">
            <a:hlinkClick r:id="rId16"/>
          </p:cNvPr>
          <p:cNvPicPr/>
          <p:nvPr/>
        </p:nvPicPr>
        <p:blipFill>
          <a:blip r:embed="rId17" cstate="print">
            <a:extLst>
              <a:ext uri="{28A0092B-C50C-407E-A947-70E740481C1C}">
                <a14:useLocalDpi xmlns:a14="http://schemas.microsoft.com/office/drawing/2010/main" xmlns="" val="0"/>
              </a:ext>
            </a:extLst>
          </a:blip>
          <a:srcRect/>
          <a:stretch>
            <a:fillRect/>
          </a:stretch>
        </p:blipFill>
        <p:spPr bwMode="auto">
          <a:xfrm>
            <a:off x="4367212" y="2400300"/>
            <a:ext cx="6426294" cy="3785348"/>
          </a:xfrm>
          <a:prstGeom prst="rect">
            <a:avLst/>
          </a:prstGeom>
          <a:noFill/>
          <a:ln>
            <a:noFill/>
          </a:ln>
        </p:spPr>
      </p:pic>
      <p:pic>
        <p:nvPicPr>
          <p:cNvPr id="14" name="Picture 13" descr="http://www.infozagreb.hr/media/places/medium_sportskimuzej-54be026a6bd66.jpg">
            <a:hlinkClick r:id="rId18"/>
          </p:cNvPr>
          <p:cNvPicPr/>
          <p:nvPr/>
        </p:nvPicPr>
        <p:blipFill>
          <a:blip r:embed="rId19" cstate="print">
            <a:extLst>
              <a:ext uri="{28A0092B-C50C-407E-A947-70E740481C1C}">
                <a14:useLocalDpi xmlns:a14="http://schemas.microsoft.com/office/drawing/2010/main" xmlns="" val="0"/>
              </a:ext>
            </a:extLst>
          </a:blip>
          <a:srcRect/>
          <a:stretch>
            <a:fillRect/>
          </a:stretch>
        </p:blipFill>
        <p:spPr bwMode="auto">
          <a:xfrm>
            <a:off x="681315" y="2940424"/>
            <a:ext cx="5332599" cy="3211606"/>
          </a:xfrm>
          <a:prstGeom prst="rect">
            <a:avLst/>
          </a:prstGeom>
          <a:noFill/>
          <a:ln>
            <a:noFill/>
          </a:ln>
        </p:spPr>
      </p:pic>
      <p:pic>
        <p:nvPicPr>
          <p:cNvPr id="15" name="Picture 14" descr="http://www.infozagreb.hr/media/places/medium_2014-07-29-16-23-30-53d7af505ae4a.jpg">
            <a:hlinkClick r:id="rId20"/>
          </p:cNvPr>
          <p:cNvPicPr/>
          <p:nvPr/>
        </p:nvPicPr>
        <p:blipFill>
          <a:blip r:embed="rId21" cstate="print">
            <a:extLst>
              <a:ext uri="{28A0092B-C50C-407E-A947-70E740481C1C}">
                <a14:useLocalDpi xmlns:a14="http://schemas.microsoft.com/office/drawing/2010/main" xmlns="" val="0"/>
              </a:ext>
            </a:extLst>
          </a:blip>
          <a:srcRect/>
          <a:stretch>
            <a:fillRect/>
          </a:stretch>
        </p:blipFill>
        <p:spPr bwMode="auto">
          <a:xfrm>
            <a:off x="735102" y="2433917"/>
            <a:ext cx="5225023" cy="3751730"/>
          </a:xfrm>
          <a:prstGeom prst="rect">
            <a:avLst/>
          </a:prstGeom>
          <a:noFill/>
          <a:ln>
            <a:noFill/>
          </a:ln>
        </p:spPr>
      </p:pic>
      <p:pic>
        <p:nvPicPr>
          <p:cNvPr id="16" name="Picture 15" descr="http://www.infozagreb.hr/media/places/medium_209627-163225583733857-2185396-o-53d7faa03a20e.jpg">
            <a:hlinkClick r:id="rId22"/>
          </p:cNvPr>
          <p:cNvPicPr/>
          <p:nvPr/>
        </p:nvPicPr>
        <p:blipFill>
          <a:blip r:embed="rId23" cstate="print">
            <a:extLst>
              <a:ext uri="{28A0092B-C50C-407E-A947-70E740481C1C}">
                <a14:useLocalDpi xmlns:a14="http://schemas.microsoft.com/office/drawing/2010/main" xmlns="" val="0"/>
              </a:ext>
            </a:extLst>
          </a:blip>
          <a:srcRect/>
          <a:stretch>
            <a:fillRect/>
          </a:stretch>
        </p:blipFill>
        <p:spPr bwMode="auto">
          <a:xfrm>
            <a:off x="5590194" y="530040"/>
            <a:ext cx="5386388" cy="4016187"/>
          </a:xfrm>
          <a:prstGeom prst="rect">
            <a:avLst/>
          </a:prstGeom>
          <a:noFill/>
          <a:ln>
            <a:noFill/>
          </a:ln>
        </p:spPr>
      </p:pic>
      <p:pic>
        <p:nvPicPr>
          <p:cNvPr id="17" name="Picture 16" descr="http://www.infozagreb.hr/media/places/medium_19716-53d7c261e30fb.jpg">
            <a:hlinkClick r:id="rId24"/>
          </p:cNvPr>
          <p:cNvPicPr/>
          <p:nvPr/>
        </p:nvPicPr>
        <p:blipFill>
          <a:blip r:embed="rId25" cstate="print">
            <a:extLst>
              <a:ext uri="{28A0092B-C50C-407E-A947-70E740481C1C}">
                <a14:useLocalDpi xmlns:a14="http://schemas.microsoft.com/office/drawing/2010/main" xmlns="" val="0"/>
              </a:ext>
            </a:extLst>
          </a:blip>
          <a:srcRect/>
          <a:stretch>
            <a:fillRect/>
          </a:stretch>
        </p:blipFill>
        <p:spPr bwMode="auto">
          <a:xfrm>
            <a:off x="4367212" y="2113429"/>
            <a:ext cx="6641447" cy="4046957"/>
          </a:xfrm>
          <a:prstGeom prst="rect">
            <a:avLst/>
          </a:prstGeom>
          <a:noFill/>
          <a:ln>
            <a:noFill/>
          </a:ln>
        </p:spPr>
      </p:pic>
      <p:pic>
        <p:nvPicPr>
          <p:cNvPr id="18" name="Picture 17" descr="http://www.infozagreb.hr/media/places/medium_2014-07-29-18-24-49-53d7cc9e7954f.jpg">
            <a:hlinkClick r:id="rId26"/>
          </p:cNvPr>
          <p:cNvPicPr/>
          <p:nvPr/>
        </p:nvPicPr>
        <p:blipFill>
          <a:blip r:embed="rId27" cstate="print">
            <a:extLst>
              <a:ext uri="{28A0092B-C50C-407E-A947-70E740481C1C}">
                <a14:useLocalDpi xmlns:a14="http://schemas.microsoft.com/office/drawing/2010/main" xmlns="" val="0"/>
              </a:ext>
            </a:extLst>
          </a:blip>
          <a:srcRect/>
          <a:stretch>
            <a:fillRect/>
          </a:stretch>
        </p:blipFill>
        <p:spPr bwMode="auto">
          <a:xfrm>
            <a:off x="681315" y="609601"/>
            <a:ext cx="6318716" cy="3462618"/>
          </a:xfrm>
          <a:prstGeom prst="rect">
            <a:avLst/>
          </a:prstGeom>
          <a:noFill/>
          <a:ln>
            <a:noFill/>
          </a:ln>
        </p:spPr>
      </p:pic>
      <p:pic>
        <p:nvPicPr>
          <p:cNvPr id="19" name="Picture 18" descr="http://www.infozagreb.hr/media/places/medium_muzej-bl-alojzija-stepinca-srpanj-2008-53d7ff3111ce8.jpg">
            <a:hlinkClick r:id="rId28"/>
          </p:cNvPr>
          <p:cNvPicPr/>
          <p:nvPr/>
        </p:nvPicPr>
        <p:blipFill>
          <a:blip r:embed="rId29" cstate="print">
            <a:extLst>
              <a:ext uri="{28A0092B-C50C-407E-A947-70E740481C1C}">
                <a14:useLocalDpi xmlns:a14="http://schemas.microsoft.com/office/drawing/2010/main" xmlns="" val="0"/>
              </a:ext>
            </a:extLst>
          </a:blip>
          <a:srcRect/>
          <a:stretch>
            <a:fillRect/>
          </a:stretch>
        </p:blipFill>
        <p:spPr bwMode="auto">
          <a:xfrm>
            <a:off x="2269471" y="2106146"/>
            <a:ext cx="5960128" cy="3751730"/>
          </a:xfrm>
          <a:prstGeom prst="rect">
            <a:avLst/>
          </a:prstGeom>
          <a:noFill/>
          <a:ln>
            <a:noFill/>
          </a:ln>
        </p:spPr>
      </p:pic>
      <p:pic>
        <p:nvPicPr>
          <p:cNvPr id="20" name="Picture 19" descr="http://www.infozagreb.hr/media/places/medium_2014-07-30-19-35-56-53d92e6424f70.jpg">
            <a:hlinkClick r:id="rId30"/>
          </p:cNvPr>
          <p:cNvPicPr/>
          <p:nvPr/>
        </p:nvPicPr>
        <p:blipFill>
          <a:blip r:embed="rId31" cstate="print">
            <a:extLst>
              <a:ext uri="{28A0092B-C50C-407E-A947-70E740481C1C}">
                <a14:useLocalDpi xmlns:a14="http://schemas.microsoft.com/office/drawing/2010/main" xmlns="" val="0"/>
              </a:ext>
            </a:extLst>
          </a:blip>
          <a:srcRect/>
          <a:stretch>
            <a:fillRect/>
          </a:stretch>
        </p:blipFill>
        <p:spPr bwMode="auto">
          <a:xfrm>
            <a:off x="598743" y="2340910"/>
            <a:ext cx="5361381" cy="4022911"/>
          </a:xfrm>
          <a:prstGeom prst="rect">
            <a:avLst/>
          </a:prstGeom>
          <a:noFill/>
          <a:ln>
            <a:noFill/>
          </a:ln>
        </p:spPr>
      </p:pic>
      <p:pic>
        <p:nvPicPr>
          <p:cNvPr id="21" name="Picture 20" descr="http://www.infozagreb.hr/media/places/medium_460132-10150742203743237-1736886880-o-53d7763453d3b.jpg">
            <a:hlinkClick r:id="rId32"/>
          </p:cNvPr>
          <p:cNvPicPr/>
          <p:nvPr/>
        </p:nvPicPr>
        <p:blipFill>
          <a:blip r:embed="rId33" cstate="print">
            <a:extLst>
              <a:ext uri="{28A0092B-C50C-407E-A947-70E740481C1C}">
                <a14:useLocalDpi xmlns:a14="http://schemas.microsoft.com/office/drawing/2010/main" xmlns="" val="0"/>
              </a:ext>
            </a:extLst>
          </a:blip>
          <a:srcRect/>
          <a:stretch>
            <a:fillRect/>
          </a:stretch>
        </p:blipFill>
        <p:spPr bwMode="auto">
          <a:xfrm>
            <a:off x="4367212" y="609601"/>
            <a:ext cx="6856599" cy="3848099"/>
          </a:xfrm>
          <a:prstGeom prst="rect">
            <a:avLst/>
          </a:prstGeom>
          <a:noFill/>
          <a:ln>
            <a:noFill/>
          </a:ln>
        </p:spPr>
      </p:pic>
      <p:pic>
        <p:nvPicPr>
          <p:cNvPr id="22" name="Picture 21" descr="http://www.infozagreb.hr/media/places/medium_2014-07-29-21-15-24-53d7f2271ca0c.jpg">
            <a:hlinkClick r:id="rId34"/>
          </p:cNvPr>
          <p:cNvPicPr/>
          <p:nvPr/>
        </p:nvPicPr>
        <p:blipFill>
          <a:blip r:embed="rId35" cstate="print">
            <a:extLst>
              <a:ext uri="{28A0092B-C50C-407E-A947-70E740481C1C}">
                <a14:useLocalDpi xmlns:a14="http://schemas.microsoft.com/office/drawing/2010/main" xmlns="" val="0"/>
              </a:ext>
            </a:extLst>
          </a:blip>
          <a:srcRect/>
          <a:stretch>
            <a:fillRect/>
          </a:stretch>
        </p:blipFill>
        <p:spPr bwMode="auto">
          <a:xfrm>
            <a:off x="1093694" y="2400299"/>
            <a:ext cx="6731093" cy="3604933"/>
          </a:xfrm>
          <a:prstGeom prst="rect">
            <a:avLst/>
          </a:prstGeom>
          <a:noFill/>
          <a:ln>
            <a:noFill/>
          </a:ln>
        </p:spPr>
      </p:pic>
      <p:pic>
        <p:nvPicPr>
          <p:cNvPr id="23" name="Picture 22" descr="http://www.infozagreb.hr/media/places/medium_muzej-iluzija-03-558ab059b34d3.jpg">
            <a:hlinkClick r:id="rId36"/>
          </p:cNvPr>
          <p:cNvPicPr/>
          <p:nvPr/>
        </p:nvPicPr>
        <p:blipFill>
          <a:blip r:embed="rId37" cstate="print">
            <a:extLst>
              <a:ext uri="{28A0092B-C50C-407E-A947-70E740481C1C}">
                <a14:useLocalDpi xmlns:a14="http://schemas.microsoft.com/office/drawing/2010/main" xmlns="" val="0"/>
              </a:ext>
            </a:extLst>
          </a:blip>
          <a:srcRect/>
          <a:stretch>
            <a:fillRect/>
          </a:stretch>
        </p:blipFill>
        <p:spPr bwMode="auto">
          <a:xfrm>
            <a:off x="4817828" y="720539"/>
            <a:ext cx="6013917" cy="3825688"/>
          </a:xfrm>
          <a:prstGeom prst="rect">
            <a:avLst/>
          </a:prstGeom>
          <a:noFill/>
          <a:ln>
            <a:noFill/>
          </a:ln>
        </p:spPr>
      </p:pic>
      <p:pic>
        <p:nvPicPr>
          <p:cNvPr id="24" name="Picture 23" descr="http://www.infozagreb.hr/media/places/medium_museo-mimara-zagreb-croacia-2014-04-20-dd-01-53d7835b25634.JPG">
            <a:hlinkClick r:id="rId38"/>
          </p:cNvPr>
          <p:cNvPicPr/>
          <p:nvPr/>
        </p:nvPicPr>
        <p:blipFill>
          <a:blip r:embed="rId39" cstate="print">
            <a:extLst>
              <a:ext uri="{28A0092B-C50C-407E-A947-70E740481C1C}">
                <a14:useLocalDpi xmlns:a14="http://schemas.microsoft.com/office/drawing/2010/main" xmlns="" val="0"/>
              </a:ext>
            </a:extLst>
          </a:blip>
          <a:srcRect/>
          <a:stretch>
            <a:fillRect/>
          </a:stretch>
        </p:blipFill>
        <p:spPr bwMode="auto">
          <a:xfrm>
            <a:off x="950260" y="632012"/>
            <a:ext cx="6874528" cy="3825688"/>
          </a:xfrm>
          <a:prstGeom prst="rect">
            <a:avLst/>
          </a:prstGeom>
          <a:noFill/>
          <a:ln>
            <a:noFill/>
          </a:ln>
        </p:spPr>
      </p:pic>
      <p:pic>
        <p:nvPicPr>
          <p:cNvPr id="25" name="Picture 24" descr="http://www.infozagreb.hr/media/places/medium_1476497-673452352699263-1723091352-n-53d7d36f8963f.jpg">
            <a:hlinkClick r:id="rId40"/>
          </p:cNvPr>
          <p:cNvPicPr/>
          <p:nvPr/>
        </p:nvPicPr>
        <p:blipFill>
          <a:blip r:embed="rId41" cstate="print">
            <a:extLst>
              <a:ext uri="{28A0092B-C50C-407E-A947-70E740481C1C}">
                <a14:useLocalDpi xmlns:a14="http://schemas.microsoft.com/office/drawing/2010/main" xmlns="" val="0"/>
              </a:ext>
            </a:extLst>
          </a:blip>
          <a:srcRect/>
          <a:stretch>
            <a:fillRect/>
          </a:stretch>
        </p:blipFill>
        <p:spPr bwMode="auto">
          <a:xfrm>
            <a:off x="6841470" y="2802136"/>
            <a:ext cx="4991941" cy="3265394"/>
          </a:xfrm>
          <a:prstGeom prst="rect">
            <a:avLst/>
          </a:prstGeom>
          <a:noFill/>
          <a:ln>
            <a:noFill/>
          </a:ln>
        </p:spPr>
      </p:pic>
      <p:pic>
        <p:nvPicPr>
          <p:cNvPr id="26" name="Picture 25" descr="http://www.infozagreb.hr/media/places/medium_msu-54b39f6db0e17.jpg">
            <a:hlinkClick r:id="rId42"/>
          </p:cNvPr>
          <p:cNvPicPr/>
          <p:nvPr/>
        </p:nvPicPr>
        <p:blipFill>
          <a:blip r:embed="rId43" cstate="print">
            <a:extLst>
              <a:ext uri="{28A0092B-C50C-407E-A947-70E740481C1C}">
                <a14:useLocalDpi xmlns:a14="http://schemas.microsoft.com/office/drawing/2010/main" xmlns="" val="0"/>
              </a:ext>
            </a:extLst>
          </a:blip>
          <a:srcRect/>
          <a:stretch>
            <a:fillRect/>
          </a:stretch>
        </p:blipFill>
        <p:spPr bwMode="auto">
          <a:xfrm>
            <a:off x="2026024" y="2400300"/>
            <a:ext cx="5798763" cy="3751730"/>
          </a:xfrm>
          <a:prstGeom prst="rect">
            <a:avLst/>
          </a:prstGeom>
          <a:noFill/>
          <a:ln>
            <a:noFill/>
          </a:ln>
        </p:spPr>
      </p:pic>
      <p:pic>
        <p:nvPicPr>
          <p:cNvPr id="27" name="Picture 26" descr="http://www.infozagreb.hr/media/places/medium_171350-144569638937145-6155219-o-53d764b1c4432.jpg">
            <a:hlinkClick r:id="rId44"/>
          </p:cNvPr>
          <p:cNvPicPr/>
          <p:nvPr/>
        </p:nvPicPr>
        <p:blipFill>
          <a:blip r:embed="rId45" cstate="print">
            <a:extLst>
              <a:ext uri="{28A0092B-C50C-407E-A947-70E740481C1C}">
                <a14:useLocalDpi xmlns:a14="http://schemas.microsoft.com/office/drawing/2010/main" xmlns="" val="0"/>
              </a:ext>
            </a:extLst>
          </a:blip>
          <a:srcRect/>
          <a:stretch>
            <a:fillRect/>
          </a:stretch>
        </p:blipFill>
        <p:spPr bwMode="auto">
          <a:xfrm>
            <a:off x="5931344" y="526677"/>
            <a:ext cx="5343451" cy="3825688"/>
          </a:xfrm>
          <a:prstGeom prst="rect">
            <a:avLst/>
          </a:prstGeom>
          <a:noFill/>
          <a:ln>
            <a:noFill/>
          </a:ln>
        </p:spPr>
      </p:pic>
      <p:pic>
        <p:nvPicPr>
          <p:cNvPr id="28" name="Picture 27" descr="http://www.infozagreb.hr/media/places/medium_mestrovic-54c79847e6884.jpg">
            <a:hlinkClick r:id="rId46"/>
          </p:cNvPr>
          <p:cNvPicPr/>
          <p:nvPr/>
        </p:nvPicPr>
        <p:blipFill>
          <a:blip r:embed="rId47" cstate="print">
            <a:extLst>
              <a:ext uri="{28A0092B-C50C-407E-A947-70E740481C1C}">
                <a14:useLocalDpi xmlns:a14="http://schemas.microsoft.com/office/drawing/2010/main" xmlns="" val="0"/>
              </a:ext>
            </a:extLst>
          </a:blip>
          <a:srcRect/>
          <a:stretch>
            <a:fillRect/>
          </a:stretch>
        </p:blipFill>
        <p:spPr bwMode="auto">
          <a:xfrm>
            <a:off x="3137648" y="2400299"/>
            <a:ext cx="4687140" cy="2942665"/>
          </a:xfrm>
          <a:prstGeom prst="rect">
            <a:avLst/>
          </a:prstGeom>
          <a:noFill/>
          <a:ln>
            <a:noFill/>
          </a:ln>
        </p:spPr>
      </p:pic>
      <p:pic>
        <p:nvPicPr>
          <p:cNvPr id="29" name="Picture 28" descr="http://www.infozagreb.hr/media/places/medium_26978-113095515377944-2712571-n-53d7d894c2255.jpg">
            <a:hlinkClick r:id="rId48"/>
          </p:cNvPr>
          <p:cNvPicPr/>
          <p:nvPr/>
        </p:nvPicPr>
        <p:blipFill>
          <a:blip r:embed="rId49" cstate="print">
            <a:extLst>
              <a:ext uri="{28A0092B-C50C-407E-A947-70E740481C1C}">
                <a14:useLocalDpi xmlns:a14="http://schemas.microsoft.com/office/drawing/2010/main" xmlns="" val="0"/>
              </a:ext>
            </a:extLst>
          </a:blip>
          <a:srcRect/>
          <a:stretch>
            <a:fillRect/>
          </a:stretch>
        </p:blipFill>
        <p:spPr bwMode="auto">
          <a:xfrm>
            <a:off x="1403676" y="2986368"/>
            <a:ext cx="4830575" cy="2942664"/>
          </a:xfrm>
          <a:prstGeom prst="rect">
            <a:avLst/>
          </a:prstGeom>
          <a:noFill/>
          <a:ln>
            <a:noFill/>
          </a:ln>
        </p:spPr>
      </p:pic>
      <p:pic>
        <p:nvPicPr>
          <p:cNvPr id="31" name="Picture 30" descr="http://www.infozagreb.hr/media/places/medium_tehniki-muzej-53d76c8d9aad5.jpg">
            <a:hlinkClick r:id="rId50"/>
          </p:cNvPr>
          <p:cNvPicPr/>
          <p:nvPr/>
        </p:nvPicPr>
        <p:blipFill>
          <a:blip r:embed="rId51" cstate="print">
            <a:extLst>
              <a:ext uri="{28A0092B-C50C-407E-A947-70E740481C1C}">
                <a14:useLocalDpi xmlns:a14="http://schemas.microsoft.com/office/drawing/2010/main" xmlns="" val="0"/>
              </a:ext>
            </a:extLst>
          </a:blip>
          <a:srcRect/>
          <a:stretch>
            <a:fillRect/>
          </a:stretch>
        </p:blipFill>
        <p:spPr bwMode="auto">
          <a:xfrm>
            <a:off x="4258236" y="1111623"/>
            <a:ext cx="6266330" cy="3892011"/>
          </a:xfrm>
          <a:prstGeom prst="rect">
            <a:avLst/>
          </a:prstGeom>
          <a:noFill/>
          <a:ln>
            <a:noFill/>
          </a:ln>
        </p:spPr>
      </p:pic>
      <p:pic>
        <p:nvPicPr>
          <p:cNvPr id="32" name="Picture 31" descr="http://www.infozagreb.hr/media/places/medium_kazalite-vidra-tifoloki-muzej-zagreb-53d771c0ee58c.JPG">
            <a:hlinkClick r:id="rId52"/>
          </p:cNvPr>
          <p:cNvPicPr/>
          <p:nvPr/>
        </p:nvPicPr>
        <p:blipFill>
          <a:blip r:embed="rId53" cstate="print">
            <a:extLst>
              <a:ext uri="{28A0092B-C50C-407E-A947-70E740481C1C}">
                <a14:useLocalDpi xmlns:a14="http://schemas.microsoft.com/office/drawing/2010/main" xmlns="" val="0"/>
              </a:ext>
            </a:extLst>
          </a:blip>
          <a:srcRect/>
          <a:stretch>
            <a:fillRect/>
          </a:stretch>
        </p:blipFill>
        <p:spPr bwMode="auto">
          <a:xfrm>
            <a:off x="4015211" y="1371040"/>
            <a:ext cx="6907583" cy="3751730"/>
          </a:xfrm>
          <a:prstGeom prst="rect">
            <a:avLst/>
          </a:prstGeom>
          <a:noFill/>
          <a:ln>
            <a:noFill/>
          </a:ln>
        </p:spPr>
      </p:pic>
      <p:pic>
        <p:nvPicPr>
          <p:cNvPr id="33" name="Picture 32" descr="http://www.infozagreb.hr/media/places/medium_naslovna-muzej-torture-55c303527112b.jpg">
            <a:hlinkClick r:id="rId54"/>
          </p:cNvPr>
          <p:cNvPicPr/>
          <p:nvPr/>
        </p:nvPicPr>
        <p:blipFill>
          <a:blip r:embed="rId55" cstate="print">
            <a:extLst>
              <a:ext uri="{28A0092B-C50C-407E-A947-70E740481C1C}">
                <a14:useLocalDpi xmlns:a14="http://schemas.microsoft.com/office/drawing/2010/main" xmlns="" val="0"/>
              </a:ext>
            </a:extLst>
          </a:blip>
          <a:srcRect/>
          <a:stretch>
            <a:fillRect/>
          </a:stretch>
        </p:blipFill>
        <p:spPr bwMode="auto">
          <a:xfrm>
            <a:off x="1237130" y="936812"/>
            <a:ext cx="6605587" cy="3617770"/>
          </a:xfrm>
          <a:prstGeom prst="rect">
            <a:avLst/>
          </a:prstGeom>
          <a:noFill/>
          <a:ln>
            <a:noFill/>
          </a:ln>
        </p:spPr>
      </p:pic>
    </p:spTree>
    <p:extLst>
      <p:ext uri="{BB962C8B-B14F-4D97-AF65-F5344CB8AC3E}">
        <p14:creationId xmlns:p14="http://schemas.microsoft.com/office/powerpoint/2010/main" xmlns="" val="974370692"/>
      </p:ext>
    </p:extLst>
  </p:cSld>
  <p:clrMapOvr>
    <a:masterClrMapping/>
  </p:clrMapOvr>
  <mc:AlternateContent xmlns:mc="http://schemas.openxmlformats.org/markup-compatibility/2006">
    <mc:Choice xmlns:p14="http://schemas.microsoft.com/office/powerpoint/2010/main" xmlns="" Requires="p14">
      <p:transition spd="slow" p14:dur="4000">
        <p14:vortex dir="d"/>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nodeType="clickEffect">
                                  <p:stCondLst>
                                    <p:cond delay="0"/>
                                  </p:stCondLst>
                                  <p:childTnLst>
                                    <p:set>
                                      <p:cBhvr>
                                        <p:cTn id="24" dur="1" fill="hold">
                                          <p:stCondLst>
                                            <p:cond delay="0"/>
                                          </p:stCondLst>
                                        </p:cTn>
                                        <p:tgtEl>
                                          <p:spTgt spid="3">
                                            <p:txEl>
                                              <p:pRg st="0" end="0"/>
                                            </p:txEl>
                                          </p:spTgt>
                                        </p:tgtEl>
                                        <p:attrNameLst>
                                          <p:attrName>style.visibility</p:attrName>
                                        </p:attrNameLst>
                                      </p:cBhvr>
                                      <p:to>
                                        <p:strVal val="visible"/>
                                      </p:to>
                                    </p:set>
                                    <p:animEffect transition="in" filter="wipe(down)">
                                      <p:cBhvr>
                                        <p:cTn id="25" dur="580">
                                          <p:stCondLst>
                                            <p:cond delay="0"/>
                                          </p:stCondLst>
                                        </p:cTn>
                                        <p:tgtEl>
                                          <p:spTgt spid="3">
                                            <p:txEl>
                                              <p:pRg st="0" end="0"/>
                                            </p:txEl>
                                          </p:spTgt>
                                        </p:tgtEl>
                                      </p:cBhvr>
                                    </p:animEffect>
                                    <p:anim calcmode="lin" valueType="num">
                                      <p:cBhvr>
                                        <p:cTn id="26" dur="1822" tmFilter="0,0; 0.14,0.36; 0.43,0.73; 0.71,0.91; 1.0,1.0">
                                          <p:stCondLst>
                                            <p:cond delay="0"/>
                                          </p:stCondLst>
                                        </p:cTn>
                                        <p:tgtEl>
                                          <p:spTgt spid="3">
                                            <p:txEl>
                                              <p:pRg st="0" end="0"/>
                                            </p:txEl>
                                          </p:spTgt>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3">
                                            <p:txEl>
                                              <p:pRg st="0" end="0"/>
                                            </p:txEl>
                                          </p:spTgt>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3">
                                            <p:txEl>
                                              <p:pRg st="0" end="0"/>
                                            </p:txEl>
                                          </p:spTgt>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3">
                                            <p:txEl>
                                              <p:pRg st="0" end="0"/>
                                            </p:txEl>
                                          </p:spTgt>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3">
                                            <p:txEl>
                                              <p:pRg st="0" end="0"/>
                                            </p:txEl>
                                          </p:spTgt>
                                        </p:tgtEl>
                                        <p:attrNameLst>
                                          <p:attrName>ppt_y</p:attrName>
                                        </p:attrNameLst>
                                      </p:cBhvr>
                                      <p:tavLst>
                                        <p:tav tm="0" fmla="#ppt_y-sin(pi*$)/81">
                                          <p:val>
                                            <p:fltVal val="0"/>
                                          </p:val>
                                        </p:tav>
                                        <p:tav tm="100000">
                                          <p:val>
                                            <p:fltVal val="1"/>
                                          </p:val>
                                        </p:tav>
                                      </p:tavLst>
                                    </p:anim>
                                    <p:animScale>
                                      <p:cBhvr>
                                        <p:cTn id="31" dur="26">
                                          <p:stCondLst>
                                            <p:cond delay="650"/>
                                          </p:stCondLst>
                                        </p:cTn>
                                        <p:tgtEl>
                                          <p:spTgt spid="3">
                                            <p:txEl>
                                              <p:pRg st="0" end="0"/>
                                            </p:txEl>
                                          </p:spTgt>
                                        </p:tgtEl>
                                      </p:cBhvr>
                                      <p:to x="100000" y="60000"/>
                                    </p:animScale>
                                    <p:animScale>
                                      <p:cBhvr>
                                        <p:cTn id="32" dur="166" decel="50000">
                                          <p:stCondLst>
                                            <p:cond delay="676"/>
                                          </p:stCondLst>
                                        </p:cTn>
                                        <p:tgtEl>
                                          <p:spTgt spid="3">
                                            <p:txEl>
                                              <p:pRg st="0" end="0"/>
                                            </p:txEl>
                                          </p:spTgt>
                                        </p:tgtEl>
                                      </p:cBhvr>
                                      <p:to x="100000" y="100000"/>
                                    </p:animScale>
                                    <p:animScale>
                                      <p:cBhvr>
                                        <p:cTn id="33" dur="26">
                                          <p:stCondLst>
                                            <p:cond delay="1312"/>
                                          </p:stCondLst>
                                        </p:cTn>
                                        <p:tgtEl>
                                          <p:spTgt spid="3">
                                            <p:txEl>
                                              <p:pRg st="0" end="0"/>
                                            </p:txEl>
                                          </p:spTgt>
                                        </p:tgtEl>
                                      </p:cBhvr>
                                      <p:to x="100000" y="80000"/>
                                    </p:animScale>
                                    <p:animScale>
                                      <p:cBhvr>
                                        <p:cTn id="34" dur="166" decel="50000">
                                          <p:stCondLst>
                                            <p:cond delay="1338"/>
                                          </p:stCondLst>
                                        </p:cTn>
                                        <p:tgtEl>
                                          <p:spTgt spid="3">
                                            <p:txEl>
                                              <p:pRg st="0" end="0"/>
                                            </p:txEl>
                                          </p:spTgt>
                                        </p:tgtEl>
                                      </p:cBhvr>
                                      <p:to x="100000" y="100000"/>
                                    </p:animScale>
                                    <p:animScale>
                                      <p:cBhvr>
                                        <p:cTn id="35" dur="26">
                                          <p:stCondLst>
                                            <p:cond delay="1642"/>
                                          </p:stCondLst>
                                        </p:cTn>
                                        <p:tgtEl>
                                          <p:spTgt spid="3">
                                            <p:txEl>
                                              <p:pRg st="0" end="0"/>
                                            </p:txEl>
                                          </p:spTgt>
                                        </p:tgtEl>
                                      </p:cBhvr>
                                      <p:to x="100000" y="90000"/>
                                    </p:animScale>
                                    <p:animScale>
                                      <p:cBhvr>
                                        <p:cTn id="36" dur="166" decel="50000">
                                          <p:stCondLst>
                                            <p:cond delay="1668"/>
                                          </p:stCondLst>
                                        </p:cTn>
                                        <p:tgtEl>
                                          <p:spTgt spid="3">
                                            <p:txEl>
                                              <p:pRg st="0" end="0"/>
                                            </p:txEl>
                                          </p:spTgt>
                                        </p:tgtEl>
                                      </p:cBhvr>
                                      <p:to x="100000" y="100000"/>
                                    </p:animScale>
                                    <p:animScale>
                                      <p:cBhvr>
                                        <p:cTn id="37" dur="26">
                                          <p:stCondLst>
                                            <p:cond delay="1808"/>
                                          </p:stCondLst>
                                        </p:cTn>
                                        <p:tgtEl>
                                          <p:spTgt spid="3">
                                            <p:txEl>
                                              <p:pRg st="0" end="0"/>
                                            </p:txEl>
                                          </p:spTgt>
                                        </p:tgtEl>
                                      </p:cBhvr>
                                      <p:to x="100000" y="95000"/>
                                    </p:animScale>
                                    <p:animScale>
                                      <p:cBhvr>
                                        <p:cTn id="38" dur="166" decel="50000">
                                          <p:stCondLst>
                                            <p:cond delay="1834"/>
                                          </p:stCondLst>
                                        </p:cTn>
                                        <p:tgtEl>
                                          <p:spTgt spid="3">
                                            <p:txEl>
                                              <p:pRg st="0" end="0"/>
                                            </p:txEl>
                                          </p:spTgt>
                                        </p:tgtEl>
                                      </p:cBhvr>
                                      <p:to x="100000" y="100000"/>
                                    </p:animScale>
                                  </p:childTnLst>
                                </p:cTn>
                              </p:par>
                              <p:par>
                                <p:cTn id="39" presetID="26" presetClass="entr" presetSubtype="0" fill="hold" nodeType="withEffect">
                                  <p:stCondLst>
                                    <p:cond delay="0"/>
                                  </p:stCondLst>
                                  <p:childTnLst>
                                    <p:set>
                                      <p:cBhvr>
                                        <p:cTn id="40" dur="1" fill="hold">
                                          <p:stCondLst>
                                            <p:cond delay="0"/>
                                          </p:stCondLst>
                                        </p:cTn>
                                        <p:tgtEl>
                                          <p:spTgt spid="3">
                                            <p:txEl>
                                              <p:pRg st="1" end="1"/>
                                            </p:txEl>
                                          </p:spTgt>
                                        </p:tgtEl>
                                        <p:attrNameLst>
                                          <p:attrName>style.visibility</p:attrName>
                                        </p:attrNameLst>
                                      </p:cBhvr>
                                      <p:to>
                                        <p:strVal val="visible"/>
                                      </p:to>
                                    </p:set>
                                    <p:animEffect transition="in" filter="wipe(down)">
                                      <p:cBhvr>
                                        <p:cTn id="41" dur="580">
                                          <p:stCondLst>
                                            <p:cond delay="0"/>
                                          </p:stCondLst>
                                        </p:cTn>
                                        <p:tgtEl>
                                          <p:spTgt spid="3">
                                            <p:txEl>
                                              <p:pRg st="1" end="1"/>
                                            </p:txEl>
                                          </p:spTgt>
                                        </p:tgtEl>
                                      </p:cBhvr>
                                    </p:animEffect>
                                    <p:anim calcmode="lin" valueType="num">
                                      <p:cBhvr>
                                        <p:cTn id="42" dur="1822" tmFilter="0,0; 0.14,0.36; 0.43,0.73; 0.71,0.91; 1.0,1.0">
                                          <p:stCondLst>
                                            <p:cond delay="0"/>
                                          </p:stCondLst>
                                        </p:cTn>
                                        <p:tgtEl>
                                          <p:spTgt spid="3">
                                            <p:txEl>
                                              <p:pRg st="1" end="1"/>
                                            </p:txEl>
                                          </p:spTgt>
                                        </p:tgtEl>
                                        <p:attrNameLst>
                                          <p:attrName>ppt_x</p:attrName>
                                        </p:attrNameLst>
                                      </p:cBhvr>
                                      <p:tavLst>
                                        <p:tav tm="0">
                                          <p:val>
                                            <p:strVal val="#ppt_x-0.25"/>
                                          </p:val>
                                        </p:tav>
                                        <p:tav tm="100000">
                                          <p:val>
                                            <p:strVal val="#ppt_x"/>
                                          </p:val>
                                        </p:tav>
                                      </p:tavLst>
                                    </p:anim>
                                    <p:anim calcmode="lin" valueType="num">
                                      <p:cBhvr>
                                        <p:cTn id="43" dur="664" tmFilter="0.0,0.0; 0.25,0.07; 0.50,0.2; 0.75,0.467; 1.0,1.0">
                                          <p:stCondLst>
                                            <p:cond delay="0"/>
                                          </p:stCondLst>
                                        </p:cTn>
                                        <p:tgtEl>
                                          <p:spTgt spid="3">
                                            <p:txEl>
                                              <p:pRg st="1" end="1"/>
                                            </p:txEl>
                                          </p:spTgt>
                                        </p:tgtEl>
                                        <p:attrNameLst>
                                          <p:attrName>ppt_y</p:attrName>
                                        </p:attrNameLst>
                                      </p:cBhvr>
                                      <p:tavLst>
                                        <p:tav tm="0" fmla="#ppt_y-sin(pi*$)/3">
                                          <p:val>
                                            <p:fltVal val="0.5"/>
                                          </p:val>
                                        </p:tav>
                                        <p:tav tm="100000">
                                          <p:val>
                                            <p:fltVal val="1"/>
                                          </p:val>
                                        </p:tav>
                                      </p:tavLst>
                                    </p:anim>
                                    <p:anim calcmode="lin" valueType="num">
                                      <p:cBhvr>
                                        <p:cTn id="44" dur="664" tmFilter="0, 0; 0.125,0.2665; 0.25,0.4; 0.375,0.465; 0.5,0.5;  0.625,0.535; 0.75,0.6; 0.875,0.7335; 1,1">
                                          <p:stCondLst>
                                            <p:cond delay="664"/>
                                          </p:stCondLst>
                                        </p:cTn>
                                        <p:tgtEl>
                                          <p:spTgt spid="3">
                                            <p:txEl>
                                              <p:pRg st="1" end="1"/>
                                            </p:txEl>
                                          </p:spTgt>
                                        </p:tgtEl>
                                        <p:attrNameLst>
                                          <p:attrName>ppt_y</p:attrName>
                                        </p:attrNameLst>
                                      </p:cBhvr>
                                      <p:tavLst>
                                        <p:tav tm="0" fmla="#ppt_y-sin(pi*$)/9">
                                          <p:val>
                                            <p:fltVal val="0"/>
                                          </p:val>
                                        </p:tav>
                                        <p:tav tm="100000">
                                          <p:val>
                                            <p:fltVal val="1"/>
                                          </p:val>
                                        </p:tav>
                                      </p:tavLst>
                                    </p:anim>
                                    <p:anim calcmode="lin" valueType="num">
                                      <p:cBhvr>
                                        <p:cTn id="45" dur="332" tmFilter="0, 0; 0.125,0.2665; 0.25,0.4; 0.375,0.465; 0.5,0.5;  0.625,0.535; 0.75,0.6; 0.875,0.7335; 1,1">
                                          <p:stCondLst>
                                            <p:cond delay="1324"/>
                                          </p:stCondLst>
                                        </p:cTn>
                                        <p:tgtEl>
                                          <p:spTgt spid="3">
                                            <p:txEl>
                                              <p:pRg st="1" end="1"/>
                                            </p:txEl>
                                          </p:spTgt>
                                        </p:tgtEl>
                                        <p:attrNameLst>
                                          <p:attrName>ppt_y</p:attrName>
                                        </p:attrNameLst>
                                      </p:cBhvr>
                                      <p:tavLst>
                                        <p:tav tm="0" fmla="#ppt_y-sin(pi*$)/27">
                                          <p:val>
                                            <p:fltVal val="0"/>
                                          </p:val>
                                        </p:tav>
                                        <p:tav tm="100000">
                                          <p:val>
                                            <p:fltVal val="1"/>
                                          </p:val>
                                        </p:tav>
                                      </p:tavLst>
                                    </p:anim>
                                    <p:anim calcmode="lin" valueType="num">
                                      <p:cBhvr>
                                        <p:cTn id="46" dur="164" tmFilter="0, 0; 0.125,0.2665; 0.25,0.4; 0.375,0.465; 0.5,0.5;  0.625,0.535; 0.75,0.6; 0.875,0.7335; 1,1">
                                          <p:stCondLst>
                                            <p:cond delay="1656"/>
                                          </p:stCondLst>
                                        </p:cTn>
                                        <p:tgtEl>
                                          <p:spTgt spid="3">
                                            <p:txEl>
                                              <p:pRg st="1" end="1"/>
                                            </p:txEl>
                                          </p:spTgt>
                                        </p:tgtEl>
                                        <p:attrNameLst>
                                          <p:attrName>ppt_y</p:attrName>
                                        </p:attrNameLst>
                                      </p:cBhvr>
                                      <p:tavLst>
                                        <p:tav tm="0" fmla="#ppt_y-sin(pi*$)/81">
                                          <p:val>
                                            <p:fltVal val="0"/>
                                          </p:val>
                                        </p:tav>
                                        <p:tav tm="100000">
                                          <p:val>
                                            <p:fltVal val="1"/>
                                          </p:val>
                                        </p:tav>
                                      </p:tavLst>
                                    </p:anim>
                                    <p:animScale>
                                      <p:cBhvr>
                                        <p:cTn id="47" dur="26">
                                          <p:stCondLst>
                                            <p:cond delay="650"/>
                                          </p:stCondLst>
                                        </p:cTn>
                                        <p:tgtEl>
                                          <p:spTgt spid="3">
                                            <p:txEl>
                                              <p:pRg st="1" end="1"/>
                                            </p:txEl>
                                          </p:spTgt>
                                        </p:tgtEl>
                                      </p:cBhvr>
                                      <p:to x="100000" y="60000"/>
                                    </p:animScale>
                                    <p:animScale>
                                      <p:cBhvr>
                                        <p:cTn id="48" dur="166" decel="50000">
                                          <p:stCondLst>
                                            <p:cond delay="676"/>
                                          </p:stCondLst>
                                        </p:cTn>
                                        <p:tgtEl>
                                          <p:spTgt spid="3">
                                            <p:txEl>
                                              <p:pRg st="1" end="1"/>
                                            </p:txEl>
                                          </p:spTgt>
                                        </p:tgtEl>
                                      </p:cBhvr>
                                      <p:to x="100000" y="100000"/>
                                    </p:animScale>
                                    <p:animScale>
                                      <p:cBhvr>
                                        <p:cTn id="49" dur="26">
                                          <p:stCondLst>
                                            <p:cond delay="1312"/>
                                          </p:stCondLst>
                                        </p:cTn>
                                        <p:tgtEl>
                                          <p:spTgt spid="3">
                                            <p:txEl>
                                              <p:pRg st="1" end="1"/>
                                            </p:txEl>
                                          </p:spTgt>
                                        </p:tgtEl>
                                      </p:cBhvr>
                                      <p:to x="100000" y="80000"/>
                                    </p:animScale>
                                    <p:animScale>
                                      <p:cBhvr>
                                        <p:cTn id="50" dur="166" decel="50000">
                                          <p:stCondLst>
                                            <p:cond delay="1338"/>
                                          </p:stCondLst>
                                        </p:cTn>
                                        <p:tgtEl>
                                          <p:spTgt spid="3">
                                            <p:txEl>
                                              <p:pRg st="1" end="1"/>
                                            </p:txEl>
                                          </p:spTgt>
                                        </p:tgtEl>
                                      </p:cBhvr>
                                      <p:to x="100000" y="100000"/>
                                    </p:animScale>
                                    <p:animScale>
                                      <p:cBhvr>
                                        <p:cTn id="51" dur="26">
                                          <p:stCondLst>
                                            <p:cond delay="1642"/>
                                          </p:stCondLst>
                                        </p:cTn>
                                        <p:tgtEl>
                                          <p:spTgt spid="3">
                                            <p:txEl>
                                              <p:pRg st="1" end="1"/>
                                            </p:txEl>
                                          </p:spTgt>
                                        </p:tgtEl>
                                      </p:cBhvr>
                                      <p:to x="100000" y="90000"/>
                                    </p:animScale>
                                    <p:animScale>
                                      <p:cBhvr>
                                        <p:cTn id="52" dur="166" decel="50000">
                                          <p:stCondLst>
                                            <p:cond delay="1668"/>
                                          </p:stCondLst>
                                        </p:cTn>
                                        <p:tgtEl>
                                          <p:spTgt spid="3">
                                            <p:txEl>
                                              <p:pRg st="1" end="1"/>
                                            </p:txEl>
                                          </p:spTgt>
                                        </p:tgtEl>
                                      </p:cBhvr>
                                      <p:to x="100000" y="100000"/>
                                    </p:animScale>
                                    <p:animScale>
                                      <p:cBhvr>
                                        <p:cTn id="53" dur="26">
                                          <p:stCondLst>
                                            <p:cond delay="1808"/>
                                          </p:stCondLst>
                                        </p:cTn>
                                        <p:tgtEl>
                                          <p:spTgt spid="3">
                                            <p:txEl>
                                              <p:pRg st="1" end="1"/>
                                            </p:txEl>
                                          </p:spTgt>
                                        </p:tgtEl>
                                      </p:cBhvr>
                                      <p:to x="100000" y="95000"/>
                                    </p:animScale>
                                    <p:animScale>
                                      <p:cBhvr>
                                        <p:cTn id="54" dur="166" decel="50000">
                                          <p:stCondLst>
                                            <p:cond delay="1834"/>
                                          </p:stCondLst>
                                        </p:cTn>
                                        <p:tgtEl>
                                          <p:spTgt spid="3">
                                            <p:txEl>
                                              <p:pRg st="1" end="1"/>
                                            </p:txEl>
                                          </p:spTgt>
                                        </p:tgtEl>
                                      </p:cBhvr>
                                      <p:to x="100000" y="100000"/>
                                    </p:animScale>
                                  </p:childTnLst>
                                </p:cTn>
                              </p:par>
                              <p:par>
                                <p:cTn id="55" presetID="26" presetClass="entr" presetSubtype="0" fill="hold" nodeType="withEffect">
                                  <p:stCondLst>
                                    <p:cond delay="0"/>
                                  </p:stCondLst>
                                  <p:childTnLst>
                                    <p:set>
                                      <p:cBhvr>
                                        <p:cTn id="56" dur="1" fill="hold">
                                          <p:stCondLst>
                                            <p:cond delay="0"/>
                                          </p:stCondLst>
                                        </p:cTn>
                                        <p:tgtEl>
                                          <p:spTgt spid="3">
                                            <p:txEl>
                                              <p:pRg st="2" end="2"/>
                                            </p:txEl>
                                          </p:spTgt>
                                        </p:tgtEl>
                                        <p:attrNameLst>
                                          <p:attrName>style.visibility</p:attrName>
                                        </p:attrNameLst>
                                      </p:cBhvr>
                                      <p:to>
                                        <p:strVal val="visible"/>
                                      </p:to>
                                    </p:set>
                                    <p:animEffect transition="in" filter="wipe(down)">
                                      <p:cBhvr>
                                        <p:cTn id="57" dur="580">
                                          <p:stCondLst>
                                            <p:cond delay="0"/>
                                          </p:stCondLst>
                                        </p:cTn>
                                        <p:tgtEl>
                                          <p:spTgt spid="3">
                                            <p:txEl>
                                              <p:pRg st="2" end="2"/>
                                            </p:txEl>
                                          </p:spTgt>
                                        </p:tgtEl>
                                      </p:cBhvr>
                                    </p:animEffect>
                                    <p:anim calcmode="lin" valueType="num">
                                      <p:cBhvr>
                                        <p:cTn id="58" dur="1822" tmFilter="0,0; 0.14,0.36; 0.43,0.73; 0.71,0.91; 1.0,1.0">
                                          <p:stCondLst>
                                            <p:cond delay="0"/>
                                          </p:stCondLst>
                                        </p:cTn>
                                        <p:tgtEl>
                                          <p:spTgt spid="3">
                                            <p:txEl>
                                              <p:pRg st="2" end="2"/>
                                            </p:txEl>
                                          </p:spTgt>
                                        </p:tgtEl>
                                        <p:attrNameLst>
                                          <p:attrName>ppt_x</p:attrName>
                                        </p:attrNameLst>
                                      </p:cBhvr>
                                      <p:tavLst>
                                        <p:tav tm="0">
                                          <p:val>
                                            <p:strVal val="#ppt_x-0.25"/>
                                          </p:val>
                                        </p:tav>
                                        <p:tav tm="100000">
                                          <p:val>
                                            <p:strVal val="#ppt_x"/>
                                          </p:val>
                                        </p:tav>
                                      </p:tavLst>
                                    </p:anim>
                                    <p:anim calcmode="lin" valueType="num">
                                      <p:cBhvr>
                                        <p:cTn id="59" dur="664" tmFilter="0.0,0.0; 0.25,0.07; 0.50,0.2; 0.75,0.467; 1.0,1.0">
                                          <p:stCondLst>
                                            <p:cond delay="0"/>
                                          </p:stCondLst>
                                        </p:cTn>
                                        <p:tgtEl>
                                          <p:spTgt spid="3">
                                            <p:txEl>
                                              <p:pRg st="2" end="2"/>
                                            </p:txEl>
                                          </p:spTgt>
                                        </p:tgtEl>
                                        <p:attrNameLst>
                                          <p:attrName>ppt_y</p:attrName>
                                        </p:attrNameLst>
                                      </p:cBhvr>
                                      <p:tavLst>
                                        <p:tav tm="0" fmla="#ppt_y-sin(pi*$)/3">
                                          <p:val>
                                            <p:fltVal val="0.5"/>
                                          </p:val>
                                        </p:tav>
                                        <p:tav tm="100000">
                                          <p:val>
                                            <p:fltVal val="1"/>
                                          </p:val>
                                        </p:tav>
                                      </p:tavLst>
                                    </p:anim>
                                    <p:anim calcmode="lin" valueType="num">
                                      <p:cBhvr>
                                        <p:cTn id="60" dur="664" tmFilter="0, 0; 0.125,0.2665; 0.25,0.4; 0.375,0.465; 0.5,0.5;  0.625,0.535; 0.75,0.6; 0.875,0.7335; 1,1">
                                          <p:stCondLst>
                                            <p:cond delay="664"/>
                                          </p:stCondLst>
                                        </p:cTn>
                                        <p:tgtEl>
                                          <p:spTgt spid="3">
                                            <p:txEl>
                                              <p:pRg st="2" end="2"/>
                                            </p:txEl>
                                          </p:spTgt>
                                        </p:tgtEl>
                                        <p:attrNameLst>
                                          <p:attrName>ppt_y</p:attrName>
                                        </p:attrNameLst>
                                      </p:cBhvr>
                                      <p:tavLst>
                                        <p:tav tm="0" fmla="#ppt_y-sin(pi*$)/9">
                                          <p:val>
                                            <p:fltVal val="0"/>
                                          </p:val>
                                        </p:tav>
                                        <p:tav tm="100000">
                                          <p:val>
                                            <p:fltVal val="1"/>
                                          </p:val>
                                        </p:tav>
                                      </p:tavLst>
                                    </p:anim>
                                    <p:anim calcmode="lin" valueType="num">
                                      <p:cBhvr>
                                        <p:cTn id="61" dur="332" tmFilter="0, 0; 0.125,0.2665; 0.25,0.4; 0.375,0.465; 0.5,0.5;  0.625,0.535; 0.75,0.6; 0.875,0.7335; 1,1">
                                          <p:stCondLst>
                                            <p:cond delay="1324"/>
                                          </p:stCondLst>
                                        </p:cTn>
                                        <p:tgtEl>
                                          <p:spTgt spid="3">
                                            <p:txEl>
                                              <p:pRg st="2" end="2"/>
                                            </p:txEl>
                                          </p:spTgt>
                                        </p:tgtEl>
                                        <p:attrNameLst>
                                          <p:attrName>ppt_y</p:attrName>
                                        </p:attrNameLst>
                                      </p:cBhvr>
                                      <p:tavLst>
                                        <p:tav tm="0" fmla="#ppt_y-sin(pi*$)/27">
                                          <p:val>
                                            <p:fltVal val="0"/>
                                          </p:val>
                                        </p:tav>
                                        <p:tav tm="100000">
                                          <p:val>
                                            <p:fltVal val="1"/>
                                          </p:val>
                                        </p:tav>
                                      </p:tavLst>
                                    </p:anim>
                                    <p:anim calcmode="lin" valueType="num">
                                      <p:cBhvr>
                                        <p:cTn id="62" dur="164" tmFilter="0, 0; 0.125,0.2665; 0.25,0.4; 0.375,0.465; 0.5,0.5;  0.625,0.535; 0.75,0.6; 0.875,0.7335; 1,1">
                                          <p:stCondLst>
                                            <p:cond delay="1656"/>
                                          </p:stCondLst>
                                        </p:cTn>
                                        <p:tgtEl>
                                          <p:spTgt spid="3">
                                            <p:txEl>
                                              <p:pRg st="2" end="2"/>
                                            </p:txEl>
                                          </p:spTgt>
                                        </p:tgtEl>
                                        <p:attrNameLst>
                                          <p:attrName>ppt_y</p:attrName>
                                        </p:attrNameLst>
                                      </p:cBhvr>
                                      <p:tavLst>
                                        <p:tav tm="0" fmla="#ppt_y-sin(pi*$)/81">
                                          <p:val>
                                            <p:fltVal val="0"/>
                                          </p:val>
                                        </p:tav>
                                        <p:tav tm="100000">
                                          <p:val>
                                            <p:fltVal val="1"/>
                                          </p:val>
                                        </p:tav>
                                      </p:tavLst>
                                    </p:anim>
                                    <p:animScale>
                                      <p:cBhvr>
                                        <p:cTn id="63" dur="26">
                                          <p:stCondLst>
                                            <p:cond delay="650"/>
                                          </p:stCondLst>
                                        </p:cTn>
                                        <p:tgtEl>
                                          <p:spTgt spid="3">
                                            <p:txEl>
                                              <p:pRg st="2" end="2"/>
                                            </p:txEl>
                                          </p:spTgt>
                                        </p:tgtEl>
                                      </p:cBhvr>
                                      <p:to x="100000" y="60000"/>
                                    </p:animScale>
                                    <p:animScale>
                                      <p:cBhvr>
                                        <p:cTn id="64" dur="166" decel="50000">
                                          <p:stCondLst>
                                            <p:cond delay="676"/>
                                          </p:stCondLst>
                                        </p:cTn>
                                        <p:tgtEl>
                                          <p:spTgt spid="3">
                                            <p:txEl>
                                              <p:pRg st="2" end="2"/>
                                            </p:txEl>
                                          </p:spTgt>
                                        </p:tgtEl>
                                      </p:cBhvr>
                                      <p:to x="100000" y="100000"/>
                                    </p:animScale>
                                    <p:animScale>
                                      <p:cBhvr>
                                        <p:cTn id="65" dur="26">
                                          <p:stCondLst>
                                            <p:cond delay="1312"/>
                                          </p:stCondLst>
                                        </p:cTn>
                                        <p:tgtEl>
                                          <p:spTgt spid="3">
                                            <p:txEl>
                                              <p:pRg st="2" end="2"/>
                                            </p:txEl>
                                          </p:spTgt>
                                        </p:tgtEl>
                                      </p:cBhvr>
                                      <p:to x="100000" y="80000"/>
                                    </p:animScale>
                                    <p:animScale>
                                      <p:cBhvr>
                                        <p:cTn id="66" dur="166" decel="50000">
                                          <p:stCondLst>
                                            <p:cond delay="1338"/>
                                          </p:stCondLst>
                                        </p:cTn>
                                        <p:tgtEl>
                                          <p:spTgt spid="3">
                                            <p:txEl>
                                              <p:pRg st="2" end="2"/>
                                            </p:txEl>
                                          </p:spTgt>
                                        </p:tgtEl>
                                      </p:cBhvr>
                                      <p:to x="100000" y="100000"/>
                                    </p:animScale>
                                    <p:animScale>
                                      <p:cBhvr>
                                        <p:cTn id="67" dur="26">
                                          <p:stCondLst>
                                            <p:cond delay="1642"/>
                                          </p:stCondLst>
                                        </p:cTn>
                                        <p:tgtEl>
                                          <p:spTgt spid="3">
                                            <p:txEl>
                                              <p:pRg st="2" end="2"/>
                                            </p:txEl>
                                          </p:spTgt>
                                        </p:tgtEl>
                                      </p:cBhvr>
                                      <p:to x="100000" y="90000"/>
                                    </p:animScale>
                                    <p:animScale>
                                      <p:cBhvr>
                                        <p:cTn id="68" dur="166" decel="50000">
                                          <p:stCondLst>
                                            <p:cond delay="1668"/>
                                          </p:stCondLst>
                                        </p:cTn>
                                        <p:tgtEl>
                                          <p:spTgt spid="3">
                                            <p:txEl>
                                              <p:pRg st="2" end="2"/>
                                            </p:txEl>
                                          </p:spTgt>
                                        </p:tgtEl>
                                      </p:cBhvr>
                                      <p:to x="100000" y="100000"/>
                                    </p:animScale>
                                    <p:animScale>
                                      <p:cBhvr>
                                        <p:cTn id="69" dur="26">
                                          <p:stCondLst>
                                            <p:cond delay="1808"/>
                                          </p:stCondLst>
                                        </p:cTn>
                                        <p:tgtEl>
                                          <p:spTgt spid="3">
                                            <p:txEl>
                                              <p:pRg st="2" end="2"/>
                                            </p:txEl>
                                          </p:spTgt>
                                        </p:tgtEl>
                                      </p:cBhvr>
                                      <p:to x="100000" y="95000"/>
                                    </p:animScale>
                                    <p:animScale>
                                      <p:cBhvr>
                                        <p:cTn id="70" dur="166" decel="50000">
                                          <p:stCondLst>
                                            <p:cond delay="1834"/>
                                          </p:stCondLst>
                                        </p:cTn>
                                        <p:tgtEl>
                                          <p:spTgt spid="3">
                                            <p:txEl>
                                              <p:pRg st="2" end="2"/>
                                            </p:txEl>
                                          </p:spTgt>
                                        </p:tgtEl>
                                      </p:cBhvr>
                                      <p:to x="100000" y="100000"/>
                                    </p:animScale>
                                  </p:childTnLst>
                                </p:cTn>
                              </p:par>
                              <p:par>
                                <p:cTn id="71" presetID="26" presetClass="entr" presetSubtype="0" fill="hold" nodeType="withEffect">
                                  <p:stCondLst>
                                    <p:cond delay="0"/>
                                  </p:stCondLst>
                                  <p:childTnLst>
                                    <p:set>
                                      <p:cBhvr>
                                        <p:cTn id="72" dur="1" fill="hold">
                                          <p:stCondLst>
                                            <p:cond delay="0"/>
                                          </p:stCondLst>
                                        </p:cTn>
                                        <p:tgtEl>
                                          <p:spTgt spid="3">
                                            <p:txEl>
                                              <p:pRg st="3" end="3"/>
                                            </p:txEl>
                                          </p:spTgt>
                                        </p:tgtEl>
                                        <p:attrNameLst>
                                          <p:attrName>style.visibility</p:attrName>
                                        </p:attrNameLst>
                                      </p:cBhvr>
                                      <p:to>
                                        <p:strVal val="visible"/>
                                      </p:to>
                                    </p:set>
                                    <p:animEffect transition="in" filter="wipe(down)">
                                      <p:cBhvr>
                                        <p:cTn id="73" dur="580">
                                          <p:stCondLst>
                                            <p:cond delay="0"/>
                                          </p:stCondLst>
                                        </p:cTn>
                                        <p:tgtEl>
                                          <p:spTgt spid="3">
                                            <p:txEl>
                                              <p:pRg st="3" end="3"/>
                                            </p:txEl>
                                          </p:spTgt>
                                        </p:tgtEl>
                                      </p:cBhvr>
                                    </p:animEffect>
                                    <p:anim calcmode="lin" valueType="num">
                                      <p:cBhvr>
                                        <p:cTn id="74" dur="1822" tmFilter="0,0; 0.14,0.36; 0.43,0.73; 0.71,0.91; 1.0,1.0">
                                          <p:stCondLst>
                                            <p:cond delay="0"/>
                                          </p:stCondLst>
                                        </p:cTn>
                                        <p:tgtEl>
                                          <p:spTgt spid="3">
                                            <p:txEl>
                                              <p:pRg st="3" end="3"/>
                                            </p:txEl>
                                          </p:spTgt>
                                        </p:tgtEl>
                                        <p:attrNameLst>
                                          <p:attrName>ppt_x</p:attrName>
                                        </p:attrNameLst>
                                      </p:cBhvr>
                                      <p:tavLst>
                                        <p:tav tm="0">
                                          <p:val>
                                            <p:strVal val="#ppt_x-0.25"/>
                                          </p:val>
                                        </p:tav>
                                        <p:tav tm="100000">
                                          <p:val>
                                            <p:strVal val="#ppt_x"/>
                                          </p:val>
                                        </p:tav>
                                      </p:tavLst>
                                    </p:anim>
                                    <p:anim calcmode="lin" valueType="num">
                                      <p:cBhvr>
                                        <p:cTn id="75" dur="664" tmFilter="0.0,0.0; 0.25,0.07; 0.50,0.2; 0.75,0.467; 1.0,1.0">
                                          <p:stCondLst>
                                            <p:cond delay="0"/>
                                          </p:stCondLst>
                                        </p:cTn>
                                        <p:tgtEl>
                                          <p:spTgt spid="3">
                                            <p:txEl>
                                              <p:pRg st="3" end="3"/>
                                            </p:txEl>
                                          </p:spTgt>
                                        </p:tgtEl>
                                        <p:attrNameLst>
                                          <p:attrName>ppt_y</p:attrName>
                                        </p:attrNameLst>
                                      </p:cBhvr>
                                      <p:tavLst>
                                        <p:tav tm="0" fmla="#ppt_y-sin(pi*$)/3">
                                          <p:val>
                                            <p:fltVal val="0.5"/>
                                          </p:val>
                                        </p:tav>
                                        <p:tav tm="100000">
                                          <p:val>
                                            <p:fltVal val="1"/>
                                          </p:val>
                                        </p:tav>
                                      </p:tavLst>
                                    </p:anim>
                                    <p:anim calcmode="lin" valueType="num">
                                      <p:cBhvr>
                                        <p:cTn id="76" dur="664" tmFilter="0, 0; 0.125,0.2665; 0.25,0.4; 0.375,0.465; 0.5,0.5;  0.625,0.535; 0.75,0.6; 0.875,0.7335; 1,1">
                                          <p:stCondLst>
                                            <p:cond delay="664"/>
                                          </p:stCondLst>
                                        </p:cTn>
                                        <p:tgtEl>
                                          <p:spTgt spid="3">
                                            <p:txEl>
                                              <p:pRg st="3" end="3"/>
                                            </p:txEl>
                                          </p:spTgt>
                                        </p:tgtEl>
                                        <p:attrNameLst>
                                          <p:attrName>ppt_y</p:attrName>
                                        </p:attrNameLst>
                                      </p:cBhvr>
                                      <p:tavLst>
                                        <p:tav tm="0" fmla="#ppt_y-sin(pi*$)/9">
                                          <p:val>
                                            <p:fltVal val="0"/>
                                          </p:val>
                                        </p:tav>
                                        <p:tav tm="100000">
                                          <p:val>
                                            <p:fltVal val="1"/>
                                          </p:val>
                                        </p:tav>
                                      </p:tavLst>
                                    </p:anim>
                                    <p:anim calcmode="lin" valueType="num">
                                      <p:cBhvr>
                                        <p:cTn id="77" dur="332" tmFilter="0, 0; 0.125,0.2665; 0.25,0.4; 0.375,0.465; 0.5,0.5;  0.625,0.535; 0.75,0.6; 0.875,0.7335; 1,1">
                                          <p:stCondLst>
                                            <p:cond delay="1324"/>
                                          </p:stCondLst>
                                        </p:cTn>
                                        <p:tgtEl>
                                          <p:spTgt spid="3">
                                            <p:txEl>
                                              <p:pRg st="3" end="3"/>
                                            </p:txEl>
                                          </p:spTgt>
                                        </p:tgtEl>
                                        <p:attrNameLst>
                                          <p:attrName>ppt_y</p:attrName>
                                        </p:attrNameLst>
                                      </p:cBhvr>
                                      <p:tavLst>
                                        <p:tav tm="0" fmla="#ppt_y-sin(pi*$)/27">
                                          <p:val>
                                            <p:fltVal val="0"/>
                                          </p:val>
                                        </p:tav>
                                        <p:tav tm="100000">
                                          <p:val>
                                            <p:fltVal val="1"/>
                                          </p:val>
                                        </p:tav>
                                      </p:tavLst>
                                    </p:anim>
                                    <p:anim calcmode="lin" valueType="num">
                                      <p:cBhvr>
                                        <p:cTn id="78" dur="164" tmFilter="0, 0; 0.125,0.2665; 0.25,0.4; 0.375,0.465; 0.5,0.5;  0.625,0.535; 0.75,0.6; 0.875,0.7335; 1,1">
                                          <p:stCondLst>
                                            <p:cond delay="1656"/>
                                          </p:stCondLst>
                                        </p:cTn>
                                        <p:tgtEl>
                                          <p:spTgt spid="3">
                                            <p:txEl>
                                              <p:pRg st="3" end="3"/>
                                            </p:txEl>
                                          </p:spTgt>
                                        </p:tgtEl>
                                        <p:attrNameLst>
                                          <p:attrName>ppt_y</p:attrName>
                                        </p:attrNameLst>
                                      </p:cBhvr>
                                      <p:tavLst>
                                        <p:tav tm="0" fmla="#ppt_y-sin(pi*$)/81">
                                          <p:val>
                                            <p:fltVal val="0"/>
                                          </p:val>
                                        </p:tav>
                                        <p:tav tm="100000">
                                          <p:val>
                                            <p:fltVal val="1"/>
                                          </p:val>
                                        </p:tav>
                                      </p:tavLst>
                                    </p:anim>
                                    <p:animScale>
                                      <p:cBhvr>
                                        <p:cTn id="79" dur="26">
                                          <p:stCondLst>
                                            <p:cond delay="650"/>
                                          </p:stCondLst>
                                        </p:cTn>
                                        <p:tgtEl>
                                          <p:spTgt spid="3">
                                            <p:txEl>
                                              <p:pRg st="3" end="3"/>
                                            </p:txEl>
                                          </p:spTgt>
                                        </p:tgtEl>
                                      </p:cBhvr>
                                      <p:to x="100000" y="60000"/>
                                    </p:animScale>
                                    <p:animScale>
                                      <p:cBhvr>
                                        <p:cTn id="80" dur="166" decel="50000">
                                          <p:stCondLst>
                                            <p:cond delay="676"/>
                                          </p:stCondLst>
                                        </p:cTn>
                                        <p:tgtEl>
                                          <p:spTgt spid="3">
                                            <p:txEl>
                                              <p:pRg st="3" end="3"/>
                                            </p:txEl>
                                          </p:spTgt>
                                        </p:tgtEl>
                                      </p:cBhvr>
                                      <p:to x="100000" y="100000"/>
                                    </p:animScale>
                                    <p:animScale>
                                      <p:cBhvr>
                                        <p:cTn id="81" dur="26">
                                          <p:stCondLst>
                                            <p:cond delay="1312"/>
                                          </p:stCondLst>
                                        </p:cTn>
                                        <p:tgtEl>
                                          <p:spTgt spid="3">
                                            <p:txEl>
                                              <p:pRg st="3" end="3"/>
                                            </p:txEl>
                                          </p:spTgt>
                                        </p:tgtEl>
                                      </p:cBhvr>
                                      <p:to x="100000" y="80000"/>
                                    </p:animScale>
                                    <p:animScale>
                                      <p:cBhvr>
                                        <p:cTn id="82" dur="166" decel="50000">
                                          <p:stCondLst>
                                            <p:cond delay="1338"/>
                                          </p:stCondLst>
                                        </p:cTn>
                                        <p:tgtEl>
                                          <p:spTgt spid="3">
                                            <p:txEl>
                                              <p:pRg st="3" end="3"/>
                                            </p:txEl>
                                          </p:spTgt>
                                        </p:tgtEl>
                                      </p:cBhvr>
                                      <p:to x="100000" y="100000"/>
                                    </p:animScale>
                                    <p:animScale>
                                      <p:cBhvr>
                                        <p:cTn id="83" dur="26">
                                          <p:stCondLst>
                                            <p:cond delay="1642"/>
                                          </p:stCondLst>
                                        </p:cTn>
                                        <p:tgtEl>
                                          <p:spTgt spid="3">
                                            <p:txEl>
                                              <p:pRg st="3" end="3"/>
                                            </p:txEl>
                                          </p:spTgt>
                                        </p:tgtEl>
                                      </p:cBhvr>
                                      <p:to x="100000" y="90000"/>
                                    </p:animScale>
                                    <p:animScale>
                                      <p:cBhvr>
                                        <p:cTn id="84" dur="166" decel="50000">
                                          <p:stCondLst>
                                            <p:cond delay="1668"/>
                                          </p:stCondLst>
                                        </p:cTn>
                                        <p:tgtEl>
                                          <p:spTgt spid="3">
                                            <p:txEl>
                                              <p:pRg st="3" end="3"/>
                                            </p:txEl>
                                          </p:spTgt>
                                        </p:tgtEl>
                                      </p:cBhvr>
                                      <p:to x="100000" y="100000"/>
                                    </p:animScale>
                                    <p:animScale>
                                      <p:cBhvr>
                                        <p:cTn id="85" dur="26">
                                          <p:stCondLst>
                                            <p:cond delay="1808"/>
                                          </p:stCondLst>
                                        </p:cTn>
                                        <p:tgtEl>
                                          <p:spTgt spid="3">
                                            <p:txEl>
                                              <p:pRg st="3" end="3"/>
                                            </p:txEl>
                                          </p:spTgt>
                                        </p:tgtEl>
                                      </p:cBhvr>
                                      <p:to x="100000" y="95000"/>
                                    </p:animScale>
                                    <p:animScale>
                                      <p:cBhvr>
                                        <p:cTn id="86" dur="166" decel="50000">
                                          <p:stCondLst>
                                            <p:cond delay="1834"/>
                                          </p:stCondLst>
                                        </p:cTn>
                                        <p:tgtEl>
                                          <p:spTgt spid="3">
                                            <p:txEl>
                                              <p:pRg st="3" end="3"/>
                                            </p:txEl>
                                          </p:spTgt>
                                        </p:tgtEl>
                                      </p:cBhvr>
                                      <p:to x="100000" y="100000"/>
                                    </p:animScale>
                                  </p:childTnLst>
                                </p:cTn>
                              </p:par>
                              <p:par>
                                <p:cTn id="87" presetID="26" presetClass="entr" presetSubtype="0" fill="hold" nodeType="withEffect">
                                  <p:stCondLst>
                                    <p:cond delay="0"/>
                                  </p:stCondLst>
                                  <p:childTnLst>
                                    <p:set>
                                      <p:cBhvr>
                                        <p:cTn id="88" dur="1" fill="hold">
                                          <p:stCondLst>
                                            <p:cond delay="0"/>
                                          </p:stCondLst>
                                        </p:cTn>
                                        <p:tgtEl>
                                          <p:spTgt spid="3">
                                            <p:txEl>
                                              <p:pRg st="4" end="4"/>
                                            </p:txEl>
                                          </p:spTgt>
                                        </p:tgtEl>
                                        <p:attrNameLst>
                                          <p:attrName>style.visibility</p:attrName>
                                        </p:attrNameLst>
                                      </p:cBhvr>
                                      <p:to>
                                        <p:strVal val="visible"/>
                                      </p:to>
                                    </p:set>
                                    <p:animEffect transition="in" filter="wipe(down)">
                                      <p:cBhvr>
                                        <p:cTn id="89" dur="580">
                                          <p:stCondLst>
                                            <p:cond delay="0"/>
                                          </p:stCondLst>
                                        </p:cTn>
                                        <p:tgtEl>
                                          <p:spTgt spid="3">
                                            <p:txEl>
                                              <p:pRg st="4" end="4"/>
                                            </p:txEl>
                                          </p:spTgt>
                                        </p:tgtEl>
                                      </p:cBhvr>
                                    </p:animEffect>
                                    <p:anim calcmode="lin" valueType="num">
                                      <p:cBhvr>
                                        <p:cTn id="90" dur="1822" tmFilter="0,0; 0.14,0.36; 0.43,0.73; 0.71,0.91; 1.0,1.0">
                                          <p:stCondLst>
                                            <p:cond delay="0"/>
                                          </p:stCondLst>
                                        </p:cTn>
                                        <p:tgtEl>
                                          <p:spTgt spid="3">
                                            <p:txEl>
                                              <p:pRg st="4" end="4"/>
                                            </p:txEl>
                                          </p:spTgt>
                                        </p:tgtEl>
                                        <p:attrNameLst>
                                          <p:attrName>ppt_x</p:attrName>
                                        </p:attrNameLst>
                                      </p:cBhvr>
                                      <p:tavLst>
                                        <p:tav tm="0">
                                          <p:val>
                                            <p:strVal val="#ppt_x-0.25"/>
                                          </p:val>
                                        </p:tav>
                                        <p:tav tm="100000">
                                          <p:val>
                                            <p:strVal val="#ppt_x"/>
                                          </p:val>
                                        </p:tav>
                                      </p:tavLst>
                                    </p:anim>
                                    <p:anim calcmode="lin" valueType="num">
                                      <p:cBhvr>
                                        <p:cTn id="91" dur="664" tmFilter="0.0,0.0; 0.25,0.07; 0.50,0.2; 0.75,0.467; 1.0,1.0">
                                          <p:stCondLst>
                                            <p:cond delay="0"/>
                                          </p:stCondLst>
                                        </p:cTn>
                                        <p:tgtEl>
                                          <p:spTgt spid="3">
                                            <p:txEl>
                                              <p:pRg st="4" end="4"/>
                                            </p:txEl>
                                          </p:spTgt>
                                        </p:tgtEl>
                                        <p:attrNameLst>
                                          <p:attrName>ppt_y</p:attrName>
                                        </p:attrNameLst>
                                      </p:cBhvr>
                                      <p:tavLst>
                                        <p:tav tm="0" fmla="#ppt_y-sin(pi*$)/3">
                                          <p:val>
                                            <p:fltVal val="0.5"/>
                                          </p:val>
                                        </p:tav>
                                        <p:tav tm="100000">
                                          <p:val>
                                            <p:fltVal val="1"/>
                                          </p:val>
                                        </p:tav>
                                      </p:tavLst>
                                    </p:anim>
                                    <p:anim calcmode="lin" valueType="num">
                                      <p:cBhvr>
                                        <p:cTn id="92" dur="664" tmFilter="0, 0; 0.125,0.2665; 0.25,0.4; 0.375,0.465; 0.5,0.5;  0.625,0.535; 0.75,0.6; 0.875,0.7335; 1,1">
                                          <p:stCondLst>
                                            <p:cond delay="664"/>
                                          </p:stCondLst>
                                        </p:cTn>
                                        <p:tgtEl>
                                          <p:spTgt spid="3">
                                            <p:txEl>
                                              <p:pRg st="4" end="4"/>
                                            </p:txEl>
                                          </p:spTgt>
                                        </p:tgtEl>
                                        <p:attrNameLst>
                                          <p:attrName>ppt_y</p:attrName>
                                        </p:attrNameLst>
                                      </p:cBhvr>
                                      <p:tavLst>
                                        <p:tav tm="0" fmla="#ppt_y-sin(pi*$)/9">
                                          <p:val>
                                            <p:fltVal val="0"/>
                                          </p:val>
                                        </p:tav>
                                        <p:tav tm="100000">
                                          <p:val>
                                            <p:fltVal val="1"/>
                                          </p:val>
                                        </p:tav>
                                      </p:tavLst>
                                    </p:anim>
                                    <p:anim calcmode="lin" valueType="num">
                                      <p:cBhvr>
                                        <p:cTn id="93" dur="332" tmFilter="0, 0; 0.125,0.2665; 0.25,0.4; 0.375,0.465; 0.5,0.5;  0.625,0.535; 0.75,0.6; 0.875,0.7335; 1,1">
                                          <p:stCondLst>
                                            <p:cond delay="1324"/>
                                          </p:stCondLst>
                                        </p:cTn>
                                        <p:tgtEl>
                                          <p:spTgt spid="3">
                                            <p:txEl>
                                              <p:pRg st="4" end="4"/>
                                            </p:txEl>
                                          </p:spTgt>
                                        </p:tgtEl>
                                        <p:attrNameLst>
                                          <p:attrName>ppt_y</p:attrName>
                                        </p:attrNameLst>
                                      </p:cBhvr>
                                      <p:tavLst>
                                        <p:tav tm="0" fmla="#ppt_y-sin(pi*$)/27">
                                          <p:val>
                                            <p:fltVal val="0"/>
                                          </p:val>
                                        </p:tav>
                                        <p:tav tm="100000">
                                          <p:val>
                                            <p:fltVal val="1"/>
                                          </p:val>
                                        </p:tav>
                                      </p:tavLst>
                                    </p:anim>
                                    <p:anim calcmode="lin" valueType="num">
                                      <p:cBhvr>
                                        <p:cTn id="94" dur="164" tmFilter="0, 0; 0.125,0.2665; 0.25,0.4; 0.375,0.465; 0.5,0.5;  0.625,0.535; 0.75,0.6; 0.875,0.7335; 1,1">
                                          <p:stCondLst>
                                            <p:cond delay="1656"/>
                                          </p:stCondLst>
                                        </p:cTn>
                                        <p:tgtEl>
                                          <p:spTgt spid="3">
                                            <p:txEl>
                                              <p:pRg st="4" end="4"/>
                                            </p:txEl>
                                          </p:spTgt>
                                        </p:tgtEl>
                                        <p:attrNameLst>
                                          <p:attrName>ppt_y</p:attrName>
                                        </p:attrNameLst>
                                      </p:cBhvr>
                                      <p:tavLst>
                                        <p:tav tm="0" fmla="#ppt_y-sin(pi*$)/81">
                                          <p:val>
                                            <p:fltVal val="0"/>
                                          </p:val>
                                        </p:tav>
                                        <p:tav tm="100000">
                                          <p:val>
                                            <p:fltVal val="1"/>
                                          </p:val>
                                        </p:tav>
                                      </p:tavLst>
                                    </p:anim>
                                    <p:animScale>
                                      <p:cBhvr>
                                        <p:cTn id="95" dur="26">
                                          <p:stCondLst>
                                            <p:cond delay="650"/>
                                          </p:stCondLst>
                                        </p:cTn>
                                        <p:tgtEl>
                                          <p:spTgt spid="3">
                                            <p:txEl>
                                              <p:pRg st="4" end="4"/>
                                            </p:txEl>
                                          </p:spTgt>
                                        </p:tgtEl>
                                      </p:cBhvr>
                                      <p:to x="100000" y="60000"/>
                                    </p:animScale>
                                    <p:animScale>
                                      <p:cBhvr>
                                        <p:cTn id="96" dur="166" decel="50000">
                                          <p:stCondLst>
                                            <p:cond delay="676"/>
                                          </p:stCondLst>
                                        </p:cTn>
                                        <p:tgtEl>
                                          <p:spTgt spid="3">
                                            <p:txEl>
                                              <p:pRg st="4" end="4"/>
                                            </p:txEl>
                                          </p:spTgt>
                                        </p:tgtEl>
                                      </p:cBhvr>
                                      <p:to x="100000" y="100000"/>
                                    </p:animScale>
                                    <p:animScale>
                                      <p:cBhvr>
                                        <p:cTn id="97" dur="26">
                                          <p:stCondLst>
                                            <p:cond delay="1312"/>
                                          </p:stCondLst>
                                        </p:cTn>
                                        <p:tgtEl>
                                          <p:spTgt spid="3">
                                            <p:txEl>
                                              <p:pRg st="4" end="4"/>
                                            </p:txEl>
                                          </p:spTgt>
                                        </p:tgtEl>
                                      </p:cBhvr>
                                      <p:to x="100000" y="80000"/>
                                    </p:animScale>
                                    <p:animScale>
                                      <p:cBhvr>
                                        <p:cTn id="98" dur="166" decel="50000">
                                          <p:stCondLst>
                                            <p:cond delay="1338"/>
                                          </p:stCondLst>
                                        </p:cTn>
                                        <p:tgtEl>
                                          <p:spTgt spid="3">
                                            <p:txEl>
                                              <p:pRg st="4" end="4"/>
                                            </p:txEl>
                                          </p:spTgt>
                                        </p:tgtEl>
                                      </p:cBhvr>
                                      <p:to x="100000" y="100000"/>
                                    </p:animScale>
                                    <p:animScale>
                                      <p:cBhvr>
                                        <p:cTn id="99" dur="26">
                                          <p:stCondLst>
                                            <p:cond delay="1642"/>
                                          </p:stCondLst>
                                        </p:cTn>
                                        <p:tgtEl>
                                          <p:spTgt spid="3">
                                            <p:txEl>
                                              <p:pRg st="4" end="4"/>
                                            </p:txEl>
                                          </p:spTgt>
                                        </p:tgtEl>
                                      </p:cBhvr>
                                      <p:to x="100000" y="90000"/>
                                    </p:animScale>
                                    <p:animScale>
                                      <p:cBhvr>
                                        <p:cTn id="100" dur="166" decel="50000">
                                          <p:stCondLst>
                                            <p:cond delay="1668"/>
                                          </p:stCondLst>
                                        </p:cTn>
                                        <p:tgtEl>
                                          <p:spTgt spid="3">
                                            <p:txEl>
                                              <p:pRg st="4" end="4"/>
                                            </p:txEl>
                                          </p:spTgt>
                                        </p:tgtEl>
                                      </p:cBhvr>
                                      <p:to x="100000" y="100000"/>
                                    </p:animScale>
                                    <p:animScale>
                                      <p:cBhvr>
                                        <p:cTn id="101" dur="26">
                                          <p:stCondLst>
                                            <p:cond delay="1808"/>
                                          </p:stCondLst>
                                        </p:cTn>
                                        <p:tgtEl>
                                          <p:spTgt spid="3">
                                            <p:txEl>
                                              <p:pRg st="4" end="4"/>
                                            </p:txEl>
                                          </p:spTgt>
                                        </p:tgtEl>
                                      </p:cBhvr>
                                      <p:to x="100000" y="95000"/>
                                    </p:animScale>
                                    <p:animScale>
                                      <p:cBhvr>
                                        <p:cTn id="102" dur="166" decel="50000">
                                          <p:stCondLst>
                                            <p:cond delay="1834"/>
                                          </p:stCondLst>
                                        </p:cTn>
                                        <p:tgtEl>
                                          <p:spTgt spid="3">
                                            <p:txEl>
                                              <p:pRg st="4" end="4"/>
                                            </p:txEl>
                                          </p:spTgt>
                                        </p:tgtEl>
                                      </p:cBhvr>
                                      <p:to x="100000" y="100000"/>
                                    </p:animScale>
                                  </p:childTnLst>
                                </p:cTn>
                              </p:par>
                              <p:par>
                                <p:cTn id="103" presetID="26" presetClass="entr" presetSubtype="0" fill="hold" nodeType="withEffect">
                                  <p:stCondLst>
                                    <p:cond delay="0"/>
                                  </p:stCondLst>
                                  <p:childTnLst>
                                    <p:set>
                                      <p:cBhvr>
                                        <p:cTn id="104" dur="1" fill="hold">
                                          <p:stCondLst>
                                            <p:cond delay="0"/>
                                          </p:stCondLst>
                                        </p:cTn>
                                        <p:tgtEl>
                                          <p:spTgt spid="3">
                                            <p:txEl>
                                              <p:pRg st="5" end="5"/>
                                            </p:txEl>
                                          </p:spTgt>
                                        </p:tgtEl>
                                        <p:attrNameLst>
                                          <p:attrName>style.visibility</p:attrName>
                                        </p:attrNameLst>
                                      </p:cBhvr>
                                      <p:to>
                                        <p:strVal val="visible"/>
                                      </p:to>
                                    </p:set>
                                    <p:animEffect transition="in" filter="wipe(down)">
                                      <p:cBhvr>
                                        <p:cTn id="105" dur="580">
                                          <p:stCondLst>
                                            <p:cond delay="0"/>
                                          </p:stCondLst>
                                        </p:cTn>
                                        <p:tgtEl>
                                          <p:spTgt spid="3">
                                            <p:txEl>
                                              <p:pRg st="5" end="5"/>
                                            </p:txEl>
                                          </p:spTgt>
                                        </p:tgtEl>
                                      </p:cBhvr>
                                    </p:animEffect>
                                    <p:anim calcmode="lin" valueType="num">
                                      <p:cBhvr>
                                        <p:cTn id="106" dur="1822" tmFilter="0,0; 0.14,0.36; 0.43,0.73; 0.71,0.91; 1.0,1.0">
                                          <p:stCondLst>
                                            <p:cond delay="0"/>
                                          </p:stCondLst>
                                        </p:cTn>
                                        <p:tgtEl>
                                          <p:spTgt spid="3">
                                            <p:txEl>
                                              <p:pRg st="5" end="5"/>
                                            </p:txEl>
                                          </p:spTgt>
                                        </p:tgtEl>
                                        <p:attrNameLst>
                                          <p:attrName>ppt_x</p:attrName>
                                        </p:attrNameLst>
                                      </p:cBhvr>
                                      <p:tavLst>
                                        <p:tav tm="0">
                                          <p:val>
                                            <p:strVal val="#ppt_x-0.25"/>
                                          </p:val>
                                        </p:tav>
                                        <p:tav tm="100000">
                                          <p:val>
                                            <p:strVal val="#ppt_x"/>
                                          </p:val>
                                        </p:tav>
                                      </p:tavLst>
                                    </p:anim>
                                    <p:anim calcmode="lin" valueType="num">
                                      <p:cBhvr>
                                        <p:cTn id="107" dur="664" tmFilter="0.0,0.0; 0.25,0.07; 0.50,0.2; 0.75,0.467; 1.0,1.0">
                                          <p:stCondLst>
                                            <p:cond delay="0"/>
                                          </p:stCondLst>
                                        </p:cTn>
                                        <p:tgtEl>
                                          <p:spTgt spid="3">
                                            <p:txEl>
                                              <p:pRg st="5" end="5"/>
                                            </p:txEl>
                                          </p:spTgt>
                                        </p:tgtEl>
                                        <p:attrNameLst>
                                          <p:attrName>ppt_y</p:attrName>
                                        </p:attrNameLst>
                                      </p:cBhvr>
                                      <p:tavLst>
                                        <p:tav tm="0" fmla="#ppt_y-sin(pi*$)/3">
                                          <p:val>
                                            <p:fltVal val="0.5"/>
                                          </p:val>
                                        </p:tav>
                                        <p:tav tm="100000">
                                          <p:val>
                                            <p:fltVal val="1"/>
                                          </p:val>
                                        </p:tav>
                                      </p:tavLst>
                                    </p:anim>
                                    <p:anim calcmode="lin" valueType="num">
                                      <p:cBhvr>
                                        <p:cTn id="108" dur="664" tmFilter="0, 0; 0.125,0.2665; 0.25,0.4; 0.375,0.465; 0.5,0.5;  0.625,0.535; 0.75,0.6; 0.875,0.7335; 1,1">
                                          <p:stCondLst>
                                            <p:cond delay="664"/>
                                          </p:stCondLst>
                                        </p:cTn>
                                        <p:tgtEl>
                                          <p:spTgt spid="3">
                                            <p:txEl>
                                              <p:pRg st="5" end="5"/>
                                            </p:txEl>
                                          </p:spTgt>
                                        </p:tgtEl>
                                        <p:attrNameLst>
                                          <p:attrName>ppt_y</p:attrName>
                                        </p:attrNameLst>
                                      </p:cBhvr>
                                      <p:tavLst>
                                        <p:tav tm="0" fmla="#ppt_y-sin(pi*$)/9">
                                          <p:val>
                                            <p:fltVal val="0"/>
                                          </p:val>
                                        </p:tav>
                                        <p:tav tm="100000">
                                          <p:val>
                                            <p:fltVal val="1"/>
                                          </p:val>
                                        </p:tav>
                                      </p:tavLst>
                                    </p:anim>
                                    <p:anim calcmode="lin" valueType="num">
                                      <p:cBhvr>
                                        <p:cTn id="109" dur="332" tmFilter="0, 0; 0.125,0.2665; 0.25,0.4; 0.375,0.465; 0.5,0.5;  0.625,0.535; 0.75,0.6; 0.875,0.7335; 1,1">
                                          <p:stCondLst>
                                            <p:cond delay="1324"/>
                                          </p:stCondLst>
                                        </p:cTn>
                                        <p:tgtEl>
                                          <p:spTgt spid="3">
                                            <p:txEl>
                                              <p:pRg st="5" end="5"/>
                                            </p:txEl>
                                          </p:spTgt>
                                        </p:tgtEl>
                                        <p:attrNameLst>
                                          <p:attrName>ppt_y</p:attrName>
                                        </p:attrNameLst>
                                      </p:cBhvr>
                                      <p:tavLst>
                                        <p:tav tm="0" fmla="#ppt_y-sin(pi*$)/27">
                                          <p:val>
                                            <p:fltVal val="0"/>
                                          </p:val>
                                        </p:tav>
                                        <p:tav tm="100000">
                                          <p:val>
                                            <p:fltVal val="1"/>
                                          </p:val>
                                        </p:tav>
                                      </p:tavLst>
                                    </p:anim>
                                    <p:anim calcmode="lin" valueType="num">
                                      <p:cBhvr>
                                        <p:cTn id="110" dur="164" tmFilter="0, 0; 0.125,0.2665; 0.25,0.4; 0.375,0.465; 0.5,0.5;  0.625,0.535; 0.75,0.6; 0.875,0.7335; 1,1">
                                          <p:stCondLst>
                                            <p:cond delay="1656"/>
                                          </p:stCondLst>
                                        </p:cTn>
                                        <p:tgtEl>
                                          <p:spTgt spid="3">
                                            <p:txEl>
                                              <p:pRg st="5" end="5"/>
                                            </p:txEl>
                                          </p:spTgt>
                                        </p:tgtEl>
                                        <p:attrNameLst>
                                          <p:attrName>ppt_y</p:attrName>
                                        </p:attrNameLst>
                                      </p:cBhvr>
                                      <p:tavLst>
                                        <p:tav tm="0" fmla="#ppt_y-sin(pi*$)/81">
                                          <p:val>
                                            <p:fltVal val="0"/>
                                          </p:val>
                                        </p:tav>
                                        <p:tav tm="100000">
                                          <p:val>
                                            <p:fltVal val="1"/>
                                          </p:val>
                                        </p:tav>
                                      </p:tavLst>
                                    </p:anim>
                                    <p:animScale>
                                      <p:cBhvr>
                                        <p:cTn id="111" dur="26">
                                          <p:stCondLst>
                                            <p:cond delay="650"/>
                                          </p:stCondLst>
                                        </p:cTn>
                                        <p:tgtEl>
                                          <p:spTgt spid="3">
                                            <p:txEl>
                                              <p:pRg st="5" end="5"/>
                                            </p:txEl>
                                          </p:spTgt>
                                        </p:tgtEl>
                                      </p:cBhvr>
                                      <p:to x="100000" y="60000"/>
                                    </p:animScale>
                                    <p:animScale>
                                      <p:cBhvr>
                                        <p:cTn id="112" dur="166" decel="50000">
                                          <p:stCondLst>
                                            <p:cond delay="676"/>
                                          </p:stCondLst>
                                        </p:cTn>
                                        <p:tgtEl>
                                          <p:spTgt spid="3">
                                            <p:txEl>
                                              <p:pRg st="5" end="5"/>
                                            </p:txEl>
                                          </p:spTgt>
                                        </p:tgtEl>
                                      </p:cBhvr>
                                      <p:to x="100000" y="100000"/>
                                    </p:animScale>
                                    <p:animScale>
                                      <p:cBhvr>
                                        <p:cTn id="113" dur="26">
                                          <p:stCondLst>
                                            <p:cond delay="1312"/>
                                          </p:stCondLst>
                                        </p:cTn>
                                        <p:tgtEl>
                                          <p:spTgt spid="3">
                                            <p:txEl>
                                              <p:pRg st="5" end="5"/>
                                            </p:txEl>
                                          </p:spTgt>
                                        </p:tgtEl>
                                      </p:cBhvr>
                                      <p:to x="100000" y="80000"/>
                                    </p:animScale>
                                    <p:animScale>
                                      <p:cBhvr>
                                        <p:cTn id="114" dur="166" decel="50000">
                                          <p:stCondLst>
                                            <p:cond delay="1338"/>
                                          </p:stCondLst>
                                        </p:cTn>
                                        <p:tgtEl>
                                          <p:spTgt spid="3">
                                            <p:txEl>
                                              <p:pRg st="5" end="5"/>
                                            </p:txEl>
                                          </p:spTgt>
                                        </p:tgtEl>
                                      </p:cBhvr>
                                      <p:to x="100000" y="100000"/>
                                    </p:animScale>
                                    <p:animScale>
                                      <p:cBhvr>
                                        <p:cTn id="115" dur="26">
                                          <p:stCondLst>
                                            <p:cond delay="1642"/>
                                          </p:stCondLst>
                                        </p:cTn>
                                        <p:tgtEl>
                                          <p:spTgt spid="3">
                                            <p:txEl>
                                              <p:pRg st="5" end="5"/>
                                            </p:txEl>
                                          </p:spTgt>
                                        </p:tgtEl>
                                      </p:cBhvr>
                                      <p:to x="100000" y="90000"/>
                                    </p:animScale>
                                    <p:animScale>
                                      <p:cBhvr>
                                        <p:cTn id="116" dur="166" decel="50000">
                                          <p:stCondLst>
                                            <p:cond delay="1668"/>
                                          </p:stCondLst>
                                        </p:cTn>
                                        <p:tgtEl>
                                          <p:spTgt spid="3">
                                            <p:txEl>
                                              <p:pRg st="5" end="5"/>
                                            </p:txEl>
                                          </p:spTgt>
                                        </p:tgtEl>
                                      </p:cBhvr>
                                      <p:to x="100000" y="100000"/>
                                    </p:animScale>
                                    <p:animScale>
                                      <p:cBhvr>
                                        <p:cTn id="117" dur="26">
                                          <p:stCondLst>
                                            <p:cond delay="1808"/>
                                          </p:stCondLst>
                                        </p:cTn>
                                        <p:tgtEl>
                                          <p:spTgt spid="3">
                                            <p:txEl>
                                              <p:pRg st="5" end="5"/>
                                            </p:txEl>
                                          </p:spTgt>
                                        </p:tgtEl>
                                      </p:cBhvr>
                                      <p:to x="100000" y="95000"/>
                                    </p:animScale>
                                    <p:animScale>
                                      <p:cBhvr>
                                        <p:cTn id="118" dur="166" decel="50000">
                                          <p:stCondLst>
                                            <p:cond delay="1834"/>
                                          </p:stCondLst>
                                        </p:cTn>
                                        <p:tgtEl>
                                          <p:spTgt spid="3">
                                            <p:txEl>
                                              <p:pRg st="5" end="5"/>
                                            </p:txEl>
                                          </p:spTgt>
                                        </p:tgtEl>
                                      </p:cBhvr>
                                      <p:to x="100000" y="100000"/>
                                    </p:animScale>
                                  </p:childTnLst>
                                </p:cTn>
                              </p:par>
                              <p:par>
                                <p:cTn id="119" presetID="26" presetClass="entr" presetSubtype="0" fill="hold" nodeType="withEffect">
                                  <p:stCondLst>
                                    <p:cond delay="0"/>
                                  </p:stCondLst>
                                  <p:childTnLst>
                                    <p:set>
                                      <p:cBhvr>
                                        <p:cTn id="120" dur="1" fill="hold">
                                          <p:stCondLst>
                                            <p:cond delay="0"/>
                                          </p:stCondLst>
                                        </p:cTn>
                                        <p:tgtEl>
                                          <p:spTgt spid="3">
                                            <p:txEl>
                                              <p:pRg st="6" end="6"/>
                                            </p:txEl>
                                          </p:spTgt>
                                        </p:tgtEl>
                                        <p:attrNameLst>
                                          <p:attrName>style.visibility</p:attrName>
                                        </p:attrNameLst>
                                      </p:cBhvr>
                                      <p:to>
                                        <p:strVal val="visible"/>
                                      </p:to>
                                    </p:set>
                                    <p:animEffect transition="in" filter="wipe(down)">
                                      <p:cBhvr>
                                        <p:cTn id="121" dur="580">
                                          <p:stCondLst>
                                            <p:cond delay="0"/>
                                          </p:stCondLst>
                                        </p:cTn>
                                        <p:tgtEl>
                                          <p:spTgt spid="3">
                                            <p:txEl>
                                              <p:pRg st="6" end="6"/>
                                            </p:txEl>
                                          </p:spTgt>
                                        </p:tgtEl>
                                      </p:cBhvr>
                                    </p:animEffect>
                                    <p:anim calcmode="lin" valueType="num">
                                      <p:cBhvr>
                                        <p:cTn id="122" dur="1822" tmFilter="0,0; 0.14,0.36; 0.43,0.73; 0.71,0.91; 1.0,1.0">
                                          <p:stCondLst>
                                            <p:cond delay="0"/>
                                          </p:stCondLst>
                                        </p:cTn>
                                        <p:tgtEl>
                                          <p:spTgt spid="3">
                                            <p:txEl>
                                              <p:pRg st="6" end="6"/>
                                            </p:txEl>
                                          </p:spTgt>
                                        </p:tgtEl>
                                        <p:attrNameLst>
                                          <p:attrName>ppt_x</p:attrName>
                                        </p:attrNameLst>
                                      </p:cBhvr>
                                      <p:tavLst>
                                        <p:tav tm="0">
                                          <p:val>
                                            <p:strVal val="#ppt_x-0.25"/>
                                          </p:val>
                                        </p:tav>
                                        <p:tav tm="100000">
                                          <p:val>
                                            <p:strVal val="#ppt_x"/>
                                          </p:val>
                                        </p:tav>
                                      </p:tavLst>
                                    </p:anim>
                                    <p:anim calcmode="lin" valueType="num">
                                      <p:cBhvr>
                                        <p:cTn id="123" dur="664" tmFilter="0.0,0.0; 0.25,0.07; 0.50,0.2; 0.75,0.467; 1.0,1.0">
                                          <p:stCondLst>
                                            <p:cond delay="0"/>
                                          </p:stCondLst>
                                        </p:cTn>
                                        <p:tgtEl>
                                          <p:spTgt spid="3">
                                            <p:txEl>
                                              <p:pRg st="6" end="6"/>
                                            </p:txEl>
                                          </p:spTgt>
                                        </p:tgtEl>
                                        <p:attrNameLst>
                                          <p:attrName>ppt_y</p:attrName>
                                        </p:attrNameLst>
                                      </p:cBhvr>
                                      <p:tavLst>
                                        <p:tav tm="0" fmla="#ppt_y-sin(pi*$)/3">
                                          <p:val>
                                            <p:fltVal val="0.5"/>
                                          </p:val>
                                        </p:tav>
                                        <p:tav tm="100000">
                                          <p:val>
                                            <p:fltVal val="1"/>
                                          </p:val>
                                        </p:tav>
                                      </p:tavLst>
                                    </p:anim>
                                    <p:anim calcmode="lin" valueType="num">
                                      <p:cBhvr>
                                        <p:cTn id="124" dur="664" tmFilter="0, 0; 0.125,0.2665; 0.25,0.4; 0.375,0.465; 0.5,0.5;  0.625,0.535; 0.75,0.6; 0.875,0.7335; 1,1">
                                          <p:stCondLst>
                                            <p:cond delay="664"/>
                                          </p:stCondLst>
                                        </p:cTn>
                                        <p:tgtEl>
                                          <p:spTgt spid="3">
                                            <p:txEl>
                                              <p:pRg st="6" end="6"/>
                                            </p:txEl>
                                          </p:spTgt>
                                        </p:tgtEl>
                                        <p:attrNameLst>
                                          <p:attrName>ppt_y</p:attrName>
                                        </p:attrNameLst>
                                      </p:cBhvr>
                                      <p:tavLst>
                                        <p:tav tm="0" fmla="#ppt_y-sin(pi*$)/9">
                                          <p:val>
                                            <p:fltVal val="0"/>
                                          </p:val>
                                        </p:tav>
                                        <p:tav tm="100000">
                                          <p:val>
                                            <p:fltVal val="1"/>
                                          </p:val>
                                        </p:tav>
                                      </p:tavLst>
                                    </p:anim>
                                    <p:anim calcmode="lin" valueType="num">
                                      <p:cBhvr>
                                        <p:cTn id="125" dur="332" tmFilter="0, 0; 0.125,0.2665; 0.25,0.4; 0.375,0.465; 0.5,0.5;  0.625,0.535; 0.75,0.6; 0.875,0.7335; 1,1">
                                          <p:stCondLst>
                                            <p:cond delay="1324"/>
                                          </p:stCondLst>
                                        </p:cTn>
                                        <p:tgtEl>
                                          <p:spTgt spid="3">
                                            <p:txEl>
                                              <p:pRg st="6" end="6"/>
                                            </p:txEl>
                                          </p:spTgt>
                                        </p:tgtEl>
                                        <p:attrNameLst>
                                          <p:attrName>ppt_y</p:attrName>
                                        </p:attrNameLst>
                                      </p:cBhvr>
                                      <p:tavLst>
                                        <p:tav tm="0" fmla="#ppt_y-sin(pi*$)/27">
                                          <p:val>
                                            <p:fltVal val="0"/>
                                          </p:val>
                                        </p:tav>
                                        <p:tav tm="100000">
                                          <p:val>
                                            <p:fltVal val="1"/>
                                          </p:val>
                                        </p:tav>
                                      </p:tavLst>
                                    </p:anim>
                                    <p:anim calcmode="lin" valueType="num">
                                      <p:cBhvr>
                                        <p:cTn id="126" dur="164" tmFilter="0, 0; 0.125,0.2665; 0.25,0.4; 0.375,0.465; 0.5,0.5;  0.625,0.535; 0.75,0.6; 0.875,0.7335; 1,1">
                                          <p:stCondLst>
                                            <p:cond delay="1656"/>
                                          </p:stCondLst>
                                        </p:cTn>
                                        <p:tgtEl>
                                          <p:spTgt spid="3">
                                            <p:txEl>
                                              <p:pRg st="6" end="6"/>
                                            </p:txEl>
                                          </p:spTgt>
                                        </p:tgtEl>
                                        <p:attrNameLst>
                                          <p:attrName>ppt_y</p:attrName>
                                        </p:attrNameLst>
                                      </p:cBhvr>
                                      <p:tavLst>
                                        <p:tav tm="0" fmla="#ppt_y-sin(pi*$)/81">
                                          <p:val>
                                            <p:fltVal val="0"/>
                                          </p:val>
                                        </p:tav>
                                        <p:tav tm="100000">
                                          <p:val>
                                            <p:fltVal val="1"/>
                                          </p:val>
                                        </p:tav>
                                      </p:tavLst>
                                    </p:anim>
                                    <p:animScale>
                                      <p:cBhvr>
                                        <p:cTn id="127" dur="26">
                                          <p:stCondLst>
                                            <p:cond delay="650"/>
                                          </p:stCondLst>
                                        </p:cTn>
                                        <p:tgtEl>
                                          <p:spTgt spid="3">
                                            <p:txEl>
                                              <p:pRg st="6" end="6"/>
                                            </p:txEl>
                                          </p:spTgt>
                                        </p:tgtEl>
                                      </p:cBhvr>
                                      <p:to x="100000" y="60000"/>
                                    </p:animScale>
                                    <p:animScale>
                                      <p:cBhvr>
                                        <p:cTn id="128" dur="166" decel="50000">
                                          <p:stCondLst>
                                            <p:cond delay="676"/>
                                          </p:stCondLst>
                                        </p:cTn>
                                        <p:tgtEl>
                                          <p:spTgt spid="3">
                                            <p:txEl>
                                              <p:pRg st="6" end="6"/>
                                            </p:txEl>
                                          </p:spTgt>
                                        </p:tgtEl>
                                      </p:cBhvr>
                                      <p:to x="100000" y="100000"/>
                                    </p:animScale>
                                    <p:animScale>
                                      <p:cBhvr>
                                        <p:cTn id="129" dur="26">
                                          <p:stCondLst>
                                            <p:cond delay="1312"/>
                                          </p:stCondLst>
                                        </p:cTn>
                                        <p:tgtEl>
                                          <p:spTgt spid="3">
                                            <p:txEl>
                                              <p:pRg st="6" end="6"/>
                                            </p:txEl>
                                          </p:spTgt>
                                        </p:tgtEl>
                                      </p:cBhvr>
                                      <p:to x="100000" y="80000"/>
                                    </p:animScale>
                                    <p:animScale>
                                      <p:cBhvr>
                                        <p:cTn id="130" dur="166" decel="50000">
                                          <p:stCondLst>
                                            <p:cond delay="1338"/>
                                          </p:stCondLst>
                                        </p:cTn>
                                        <p:tgtEl>
                                          <p:spTgt spid="3">
                                            <p:txEl>
                                              <p:pRg st="6" end="6"/>
                                            </p:txEl>
                                          </p:spTgt>
                                        </p:tgtEl>
                                      </p:cBhvr>
                                      <p:to x="100000" y="100000"/>
                                    </p:animScale>
                                    <p:animScale>
                                      <p:cBhvr>
                                        <p:cTn id="131" dur="26">
                                          <p:stCondLst>
                                            <p:cond delay="1642"/>
                                          </p:stCondLst>
                                        </p:cTn>
                                        <p:tgtEl>
                                          <p:spTgt spid="3">
                                            <p:txEl>
                                              <p:pRg st="6" end="6"/>
                                            </p:txEl>
                                          </p:spTgt>
                                        </p:tgtEl>
                                      </p:cBhvr>
                                      <p:to x="100000" y="90000"/>
                                    </p:animScale>
                                    <p:animScale>
                                      <p:cBhvr>
                                        <p:cTn id="132" dur="166" decel="50000">
                                          <p:stCondLst>
                                            <p:cond delay="1668"/>
                                          </p:stCondLst>
                                        </p:cTn>
                                        <p:tgtEl>
                                          <p:spTgt spid="3">
                                            <p:txEl>
                                              <p:pRg st="6" end="6"/>
                                            </p:txEl>
                                          </p:spTgt>
                                        </p:tgtEl>
                                      </p:cBhvr>
                                      <p:to x="100000" y="100000"/>
                                    </p:animScale>
                                    <p:animScale>
                                      <p:cBhvr>
                                        <p:cTn id="133" dur="26">
                                          <p:stCondLst>
                                            <p:cond delay="1808"/>
                                          </p:stCondLst>
                                        </p:cTn>
                                        <p:tgtEl>
                                          <p:spTgt spid="3">
                                            <p:txEl>
                                              <p:pRg st="6" end="6"/>
                                            </p:txEl>
                                          </p:spTgt>
                                        </p:tgtEl>
                                      </p:cBhvr>
                                      <p:to x="100000" y="95000"/>
                                    </p:animScale>
                                    <p:animScale>
                                      <p:cBhvr>
                                        <p:cTn id="134" dur="166" decel="50000">
                                          <p:stCondLst>
                                            <p:cond delay="1834"/>
                                          </p:stCondLst>
                                        </p:cTn>
                                        <p:tgtEl>
                                          <p:spTgt spid="3">
                                            <p:txEl>
                                              <p:pRg st="6" end="6"/>
                                            </p:txEl>
                                          </p:spTgt>
                                        </p:tgtEl>
                                      </p:cBhvr>
                                      <p:to x="100000" y="100000"/>
                                    </p:animScale>
                                  </p:childTnLst>
                                </p:cTn>
                              </p:par>
                              <p:par>
                                <p:cTn id="135" presetID="26" presetClass="entr" presetSubtype="0" fill="hold" nodeType="withEffect">
                                  <p:stCondLst>
                                    <p:cond delay="0"/>
                                  </p:stCondLst>
                                  <p:childTnLst>
                                    <p:set>
                                      <p:cBhvr>
                                        <p:cTn id="136" dur="1" fill="hold">
                                          <p:stCondLst>
                                            <p:cond delay="0"/>
                                          </p:stCondLst>
                                        </p:cTn>
                                        <p:tgtEl>
                                          <p:spTgt spid="3">
                                            <p:txEl>
                                              <p:pRg st="7" end="7"/>
                                            </p:txEl>
                                          </p:spTgt>
                                        </p:tgtEl>
                                        <p:attrNameLst>
                                          <p:attrName>style.visibility</p:attrName>
                                        </p:attrNameLst>
                                      </p:cBhvr>
                                      <p:to>
                                        <p:strVal val="visible"/>
                                      </p:to>
                                    </p:set>
                                    <p:animEffect transition="in" filter="wipe(down)">
                                      <p:cBhvr>
                                        <p:cTn id="137" dur="580">
                                          <p:stCondLst>
                                            <p:cond delay="0"/>
                                          </p:stCondLst>
                                        </p:cTn>
                                        <p:tgtEl>
                                          <p:spTgt spid="3">
                                            <p:txEl>
                                              <p:pRg st="7" end="7"/>
                                            </p:txEl>
                                          </p:spTgt>
                                        </p:tgtEl>
                                      </p:cBhvr>
                                    </p:animEffect>
                                    <p:anim calcmode="lin" valueType="num">
                                      <p:cBhvr>
                                        <p:cTn id="138" dur="1822" tmFilter="0,0; 0.14,0.36; 0.43,0.73; 0.71,0.91; 1.0,1.0">
                                          <p:stCondLst>
                                            <p:cond delay="0"/>
                                          </p:stCondLst>
                                        </p:cTn>
                                        <p:tgtEl>
                                          <p:spTgt spid="3">
                                            <p:txEl>
                                              <p:pRg st="7" end="7"/>
                                            </p:txEl>
                                          </p:spTgt>
                                        </p:tgtEl>
                                        <p:attrNameLst>
                                          <p:attrName>ppt_x</p:attrName>
                                        </p:attrNameLst>
                                      </p:cBhvr>
                                      <p:tavLst>
                                        <p:tav tm="0">
                                          <p:val>
                                            <p:strVal val="#ppt_x-0.25"/>
                                          </p:val>
                                        </p:tav>
                                        <p:tav tm="100000">
                                          <p:val>
                                            <p:strVal val="#ppt_x"/>
                                          </p:val>
                                        </p:tav>
                                      </p:tavLst>
                                    </p:anim>
                                    <p:anim calcmode="lin" valueType="num">
                                      <p:cBhvr>
                                        <p:cTn id="139" dur="664" tmFilter="0.0,0.0; 0.25,0.07; 0.50,0.2; 0.75,0.467; 1.0,1.0">
                                          <p:stCondLst>
                                            <p:cond delay="0"/>
                                          </p:stCondLst>
                                        </p:cTn>
                                        <p:tgtEl>
                                          <p:spTgt spid="3">
                                            <p:txEl>
                                              <p:pRg st="7" end="7"/>
                                            </p:txEl>
                                          </p:spTgt>
                                        </p:tgtEl>
                                        <p:attrNameLst>
                                          <p:attrName>ppt_y</p:attrName>
                                        </p:attrNameLst>
                                      </p:cBhvr>
                                      <p:tavLst>
                                        <p:tav tm="0" fmla="#ppt_y-sin(pi*$)/3">
                                          <p:val>
                                            <p:fltVal val="0.5"/>
                                          </p:val>
                                        </p:tav>
                                        <p:tav tm="100000">
                                          <p:val>
                                            <p:fltVal val="1"/>
                                          </p:val>
                                        </p:tav>
                                      </p:tavLst>
                                    </p:anim>
                                    <p:anim calcmode="lin" valueType="num">
                                      <p:cBhvr>
                                        <p:cTn id="140" dur="664" tmFilter="0, 0; 0.125,0.2665; 0.25,0.4; 0.375,0.465; 0.5,0.5;  0.625,0.535; 0.75,0.6; 0.875,0.7335; 1,1">
                                          <p:stCondLst>
                                            <p:cond delay="664"/>
                                          </p:stCondLst>
                                        </p:cTn>
                                        <p:tgtEl>
                                          <p:spTgt spid="3">
                                            <p:txEl>
                                              <p:pRg st="7" end="7"/>
                                            </p:txEl>
                                          </p:spTgt>
                                        </p:tgtEl>
                                        <p:attrNameLst>
                                          <p:attrName>ppt_y</p:attrName>
                                        </p:attrNameLst>
                                      </p:cBhvr>
                                      <p:tavLst>
                                        <p:tav tm="0" fmla="#ppt_y-sin(pi*$)/9">
                                          <p:val>
                                            <p:fltVal val="0"/>
                                          </p:val>
                                        </p:tav>
                                        <p:tav tm="100000">
                                          <p:val>
                                            <p:fltVal val="1"/>
                                          </p:val>
                                        </p:tav>
                                      </p:tavLst>
                                    </p:anim>
                                    <p:anim calcmode="lin" valueType="num">
                                      <p:cBhvr>
                                        <p:cTn id="141" dur="332" tmFilter="0, 0; 0.125,0.2665; 0.25,0.4; 0.375,0.465; 0.5,0.5;  0.625,0.535; 0.75,0.6; 0.875,0.7335; 1,1">
                                          <p:stCondLst>
                                            <p:cond delay="1324"/>
                                          </p:stCondLst>
                                        </p:cTn>
                                        <p:tgtEl>
                                          <p:spTgt spid="3">
                                            <p:txEl>
                                              <p:pRg st="7" end="7"/>
                                            </p:txEl>
                                          </p:spTgt>
                                        </p:tgtEl>
                                        <p:attrNameLst>
                                          <p:attrName>ppt_y</p:attrName>
                                        </p:attrNameLst>
                                      </p:cBhvr>
                                      <p:tavLst>
                                        <p:tav tm="0" fmla="#ppt_y-sin(pi*$)/27">
                                          <p:val>
                                            <p:fltVal val="0"/>
                                          </p:val>
                                        </p:tav>
                                        <p:tav tm="100000">
                                          <p:val>
                                            <p:fltVal val="1"/>
                                          </p:val>
                                        </p:tav>
                                      </p:tavLst>
                                    </p:anim>
                                    <p:anim calcmode="lin" valueType="num">
                                      <p:cBhvr>
                                        <p:cTn id="142" dur="164" tmFilter="0, 0; 0.125,0.2665; 0.25,0.4; 0.375,0.465; 0.5,0.5;  0.625,0.535; 0.75,0.6; 0.875,0.7335; 1,1">
                                          <p:stCondLst>
                                            <p:cond delay="1656"/>
                                          </p:stCondLst>
                                        </p:cTn>
                                        <p:tgtEl>
                                          <p:spTgt spid="3">
                                            <p:txEl>
                                              <p:pRg st="7" end="7"/>
                                            </p:txEl>
                                          </p:spTgt>
                                        </p:tgtEl>
                                        <p:attrNameLst>
                                          <p:attrName>ppt_y</p:attrName>
                                        </p:attrNameLst>
                                      </p:cBhvr>
                                      <p:tavLst>
                                        <p:tav tm="0" fmla="#ppt_y-sin(pi*$)/81">
                                          <p:val>
                                            <p:fltVal val="0"/>
                                          </p:val>
                                        </p:tav>
                                        <p:tav tm="100000">
                                          <p:val>
                                            <p:fltVal val="1"/>
                                          </p:val>
                                        </p:tav>
                                      </p:tavLst>
                                    </p:anim>
                                    <p:animScale>
                                      <p:cBhvr>
                                        <p:cTn id="143" dur="26">
                                          <p:stCondLst>
                                            <p:cond delay="650"/>
                                          </p:stCondLst>
                                        </p:cTn>
                                        <p:tgtEl>
                                          <p:spTgt spid="3">
                                            <p:txEl>
                                              <p:pRg st="7" end="7"/>
                                            </p:txEl>
                                          </p:spTgt>
                                        </p:tgtEl>
                                      </p:cBhvr>
                                      <p:to x="100000" y="60000"/>
                                    </p:animScale>
                                    <p:animScale>
                                      <p:cBhvr>
                                        <p:cTn id="144" dur="166" decel="50000">
                                          <p:stCondLst>
                                            <p:cond delay="676"/>
                                          </p:stCondLst>
                                        </p:cTn>
                                        <p:tgtEl>
                                          <p:spTgt spid="3">
                                            <p:txEl>
                                              <p:pRg st="7" end="7"/>
                                            </p:txEl>
                                          </p:spTgt>
                                        </p:tgtEl>
                                      </p:cBhvr>
                                      <p:to x="100000" y="100000"/>
                                    </p:animScale>
                                    <p:animScale>
                                      <p:cBhvr>
                                        <p:cTn id="145" dur="26">
                                          <p:stCondLst>
                                            <p:cond delay="1312"/>
                                          </p:stCondLst>
                                        </p:cTn>
                                        <p:tgtEl>
                                          <p:spTgt spid="3">
                                            <p:txEl>
                                              <p:pRg st="7" end="7"/>
                                            </p:txEl>
                                          </p:spTgt>
                                        </p:tgtEl>
                                      </p:cBhvr>
                                      <p:to x="100000" y="80000"/>
                                    </p:animScale>
                                    <p:animScale>
                                      <p:cBhvr>
                                        <p:cTn id="146" dur="166" decel="50000">
                                          <p:stCondLst>
                                            <p:cond delay="1338"/>
                                          </p:stCondLst>
                                        </p:cTn>
                                        <p:tgtEl>
                                          <p:spTgt spid="3">
                                            <p:txEl>
                                              <p:pRg st="7" end="7"/>
                                            </p:txEl>
                                          </p:spTgt>
                                        </p:tgtEl>
                                      </p:cBhvr>
                                      <p:to x="100000" y="100000"/>
                                    </p:animScale>
                                    <p:animScale>
                                      <p:cBhvr>
                                        <p:cTn id="147" dur="26">
                                          <p:stCondLst>
                                            <p:cond delay="1642"/>
                                          </p:stCondLst>
                                        </p:cTn>
                                        <p:tgtEl>
                                          <p:spTgt spid="3">
                                            <p:txEl>
                                              <p:pRg st="7" end="7"/>
                                            </p:txEl>
                                          </p:spTgt>
                                        </p:tgtEl>
                                      </p:cBhvr>
                                      <p:to x="100000" y="90000"/>
                                    </p:animScale>
                                    <p:animScale>
                                      <p:cBhvr>
                                        <p:cTn id="148" dur="166" decel="50000">
                                          <p:stCondLst>
                                            <p:cond delay="1668"/>
                                          </p:stCondLst>
                                        </p:cTn>
                                        <p:tgtEl>
                                          <p:spTgt spid="3">
                                            <p:txEl>
                                              <p:pRg st="7" end="7"/>
                                            </p:txEl>
                                          </p:spTgt>
                                        </p:tgtEl>
                                      </p:cBhvr>
                                      <p:to x="100000" y="100000"/>
                                    </p:animScale>
                                    <p:animScale>
                                      <p:cBhvr>
                                        <p:cTn id="149" dur="26">
                                          <p:stCondLst>
                                            <p:cond delay="1808"/>
                                          </p:stCondLst>
                                        </p:cTn>
                                        <p:tgtEl>
                                          <p:spTgt spid="3">
                                            <p:txEl>
                                              <p:pRg st="7" end="7"/>
                                            </p:txEl>
                                          </p:spTgt>
                                        </p:tgtEl>
                                      </p:cBhvr>
                                      <p:to x="100000" y="95000"/>
                                    </p:animScale>
                                    <p:animScale>
                                      <p:cBhvr>
                                        <p:cTn id="150" dur="166" decel="50000">
                                          <p:stCondLst>
                                            <p:cond delay="1834"/>
                                          </p:stCondLst>
                                        </p:cTn>
                                        <p:tgtEl>
                                          <p:spTgt spid="3">
                                            <p:txEl>
                                              <p:pRg st="7" end="7"/>
                                            </p:txEl>
                                          </p:spTgt>
                                        </p:tgtEl>
                                      </p:cBhvr>
                                      <p:to x="100000" y="100000"/>
                                    </p:animScale>
                                  </p:childTnLst>
                                </p:cTn>
                              </p:par>
                              <p:par>
                                <p:cTn id="151" presetID="26" presetClass="entr" presetSubtype="0" fill="hold" nodeType="withEffect">
                                  <p:stCondLst>
                                    <p:cond delay="0"/>
                                  </p:stCondLst>
                                  <p:childTnLst>
                                    <p:set>
                                      <p:cBhvr>
                                        <p:cTn id="152" dur="1" fill="hold">
                                          <p:stCondLst>
                                            <p:cond delay="0"/>
                                          </p:stCondLst>
                                        </p:cTn>
                                        <p:tgtEl>
                                          <p:spTgt spid="3">
                                            <p:txEl>
                                              <p:pRg st="8" end="8"/>
                                            </p:txEl>
                                          </p:spTgt>
                                        </p:tgtEl>
                                        <p:attrNameLst>
                                          <p:attrName>style.visibility</p:attrName>
                                        </p:attrNameLst>
                                      </p:cBhvr>
                                      <p:to>
                                        <p:strVal val="visible"/>
                                      </p:to>
                                    </p:set>
                                    <p:animEffect transition="in" filter="wipe(down)">
                                      <p:cBhvr>
                                        <p:cTn id="153" dur="580">
                                          <p:stCondLst>
                                            <p:cond delay="0"/>
                                          </p:stCondLst>
                                        </p:cTn>
                                        <p:tgtEl>
                                          <p:spTgt spid="3">
                                            <p:txEl>
                                              <p:pRg st="8" end="8"/>
                                            </p:txEl>
                                          </p:spTgt>
                                        </p:tgtEl>
                                      </p:cBhvr>
                                    </p:animEffect>
                                    <p:anim calcmode="lin" valueType="num">
                                      <p:cBhvr>
                                        <p:cTn id="154" dur="1822" tmFilter="0,0; 0.14,0.36; 0.43,0.73; 0.71,0.91; 1.0,1.0">
                                          <p:stCondLst>
                                            <p:cond delay="0"/>
                                          </p:stCondLst>
                                        </p:cTn>
                                        <p:tgtEl>
                                          <p:spTgt spid="3">
                                            <p:txEl>
                                              <p:pRg st="8" end="8"/>
                                            </p:txEl>
                                          </p:spTgt>
                                        </p:tgtEl>
                                        <p:attrNameLst>
                                          <p:attrName>ppt_x</p:attrName>
                                        </p:attrNameLst>
                                      </p:cBhvr>
                                      <p:tavLst>
                                        <p:tav tm="0">
                                          <p:val>
                                            <p:strVal val="#ppt_x-0.25"/>
                                          </p:val>
                                        </p:tav>
                                        <p:tav tm="100000">
                                          <p:val>
                                            <p:strVal val="#ppt_x"/>
                                          </p:val>
                                        </p:tav>
                                      </p:tavLst>
                                    </p:anim>
                                    <p:anim calcmode="lin" valueType="num">
                                      <p:cBhvr>
                                        <p:cTn id="155" dur="664" tmFilter="0.0,0.0; 0.25,0.07; 0.50,0.2; 0.75,0.467; 1.0,1.0">
                                          <p:stCondLst>
                                            <p:cond delay="0"/>
                                          </p:stCondLst>
                                        </p:cTn>
                                        <p:tgtEl>
                                          <p:spTgt spid="3">
                                            <p:txEl>
                                              <p:pRg st="8" end="8"/>
                                            </p:txEl>
                                          </p:spTgt>
                                        </p:tgtEl>
                                        <p:attrNameLst>
                                          <p:attrName>ppt_y</p:attrName>
                                        </p:attrNameLst>
                                      </p:cBhvr>
                                      <p:tavLst>
                                        <p:tav tm="0" fmla="#ppt_y-sin(pi*$)/3">
                                          <p:val>
                                            <p:fltVal val="0.5"/>
                                          </p:val>
                                        </p:tav>
                                        <p:tav tm="100000">
                                          <p:val>
                                            <p:fltVal val="1"/>
                                          </p:val>
                                        </p:tav>
                                      </p:tavLst>
                                    </p:anim>
                                    <p:anim calcmode="lin" valueType="num">
                                      <p:cBhvr>
                                        <p:cTn id="156" dur="664" tmFilter="0, 0; 0.125,0.2665; 0.25,0.4; 0.375,0.465; 0.5,0.5;  0.625,0.535; 0.75,0.6; 0.875,0.7335; 1,1">
                                          <p:stCondLst>
                                            <p:cond delay="664"/>
                                          </p:stCondLst>
                                        </p:cTn>
                                        <p:tgtEl>
                                          <p:spTgt spid="3">
                                            <p:txEl>
                                              <p:pRg st="8" end="8"/>
                                            </p:txEl>
                                          </p:spTgt>
                                        </p:tgtEl>
                                        <p:attrNameLst>
                                          <p:attrName>ppt_y</p:attrName>
                                        </p:attrNameLst>
                                      </p:cBhvr>
                                      <p:tavLst>
                                        <p:tav tm="0" fmla="#ppt_y-sin(pi*$)/9">
                                          <p:val>
                                            <p:fltVal val="0"/>
                                          </p:val>
                                        </p:tav>
                                        <p:tav tm="100000">
                                          <p:val>
                                            <p:fltVal val="1"/>
                                          </p:val>
                                        </p:tav>
                                      </p:tavLst>
                                    </p:anim>
                                    <p:anim calcmode="lin" valueType="num">
                                      <p:cBhvr>
                                        <p:cTn id="157" dur="332" tmFilter="0, 0; 0.125,0.2665; 0.25,0.4; 0.375,0.465; 0.5,0.5;  0.625,0.535; 0.75,0.6; 0.875,0.7335; 1,1">
                                          <p:stCondLst>
                                            <p:cond delay="1324"/>
                                          </p:stCondLst>
                                        </p:cTn>
                                        <p:tgtEl>
                                          <p:spTgt spid="3">
                                            <p:txEl>
                                              <p:pRg st="8" end="8"/>
                                            </p:txEl>
                                          </p:spTgt>
                                        </p:tgtEl>
                                        <p:attrNameLst>
                                          <p:attrName>ppt_y</p:attrName>
                                        </p:attrNameLst>
                                      </p:cBhvr>
                                      <p:tavLst>
                                        <p:tav tm="0" fmla="#ppt_y-sin(pi*$)/27">
                                          <p:val>
                                            <p:fltVal val="0"/>
                                          </p:val>
                                        </p:tav>
                                        <p:tav tm="100000">
                                          <p:val>
                                            <p:fltVal val="1"/>
                                          </p:val>
                                        </p:tav>
                                      </p:tavLst>
                                    </p:anim>
                                    <p:anim calcmode="lin" valueType="num">
                                      <p:cBhvr>
                                        <p:cTn id="158" dur="164" tmFilter="0, 0; 0.125,0.2665; 0.25,0.4; 0.375,0.465; 0.5,0.5;  0.625,0.535; 0.75,0.6; 0.875,0.7335; 1,1">
                                          <p:stCondLst>
                                            <p:cond delay="1656"/>
                                          </p:stCondLst>
                                        </p:cTn>
                                        <p:tgtEl>
                                          <p:spTgt spid="3">
                                            <p:txEl>
                                              <p:pRg st="8" end="8"/>
                                            </p:txEl>
                                          </p:spTgt>
                                        </p:tgtEl>
                                        <p:attrNameLst>
                                          <p:attrName>ppt_y</p:attrName>
                                        </p:attrNameLst>
                                      </p:cBhvr>
                                      <p:tavLst>
                                        <p:tav tm="0" fmla="#ppt_y-sin(pi*$)/81">
                                          <p:val>
                                            <p:fltVal val="0"/>
                                          </p:val>
                                        </p:tav>
                                        <p:tav tm="100000">
                                          <p:val>
                                            <p:fltVal val="1"/>
                                          </p:val>
                                        </p:tav>
                                      </p:tavLst>
                                    </p:anim>
                                    <p:animScale>
                                      <p:cBhvr>
                                        <p:cTn id="159" dur="26">
                                          <p:stCondLst>
                                            <p:cond delay="650"/>
                                          </p:stCondLst>
                                        </p:cTn>
                                        <p:tgtEl>
                                          <p:spTgt spid="3">
                                            <p:txEl>
                                              <p:pRg st="8" end="8"/>
                                            </p:txEl>
                                          </p:spTgt>
                                        </p:tgtEl>
                                      </p:cBhvr>
                                      <p:to x="100000" y="60000"/>
                                    </p:animScale>
                                    <p:animScale>
                                      <p:cBhvr>
                                        <p:cTn id="160" dur="166" decel="50000">
                                          <p:stCondLst>
                                            <p:cond delay="676"/>
                                          </p:stCondLst>
                                        </p:cTn>
                                        <p:tgtEl>
                                          <p:spTgt spid="3">
                                            <p:txEl>
                                              <p:pRg st="8" end="8"/>
                                            </p:txEl>
                                          </p:spTgt>
                                        </p:tgtEl>
                                      </p:cBhvr>
                                      <p:to x="100000" y="100000"/>
                                    </p:animScale>
                                    <p:animScale>
                                      <p:cBhvr>
                                        <p:cTn id="161" dur="26">
                                          <p:stCondLst>
                                            <p:cond delay="1312"/>
                                          </p:stCondLst>
                                        </p:cTn>
                                        <p:tgtEl>
                                          <p:spTgt spid="3">
                                            <p:txEl>
                                              <p:pRg st="8" end="8"/>
                                            </p:txEl>
                                          </p:spTgt>
                                        </p:tgtEl>
                                      </p:cBhvr>
                                      <p:to x="100000" y="80000"/>
                                    </p:animScale>
                                    <p:animScale>
                                      <p:cBhvr>
                                        <p:cTn id="162" dur="166" decel="50000">
                                          <p:stCondLst>
                                            <p:cond delay="1338"/>
                                          </p:stCondLst>
                                        </p:cTn>
                                        <p:tgtEl>
                                          <p:spTgt spid="3">
                                            <p:txEl>
                                              <p:pRg st="8" end="8"/>
                                            </p:txEl>
                                          </p:spTgt>
                                        </p:tgtEl>
                                      </p:cBhvr>
                                      <p:to x="100000" y="100000"/>
                                    </p:animScale>
                                    <p:animScale>
                                      <p:cBhvr>
                                        <p:cTn id="163" dur="26">
                                          <p:stCondLst>
                                            <p:cond delay="1642"/>
                                          </p:stCondLst>
                                        </p:cTn>
                                        <p:tgtEl>
                                          <p:spTgt spid="3">
                                            <p:txEl>
                                              <p:pRg st="8" end="8"/>
                                            </p:txEl>
                                          </p:spTgt>
                                        </p:tgtEl>
                                      </p:cBhvr>
                                      <p:to x="100000" y="90000"/>
                                    </p:animScale>
                                    <p:animScale>
                                      <p:cBhvr>
                                        <p:cTn id="164" dur="166" decel="50000">
                                          <p:stCondLst>
                                            <p:cond delay="1668"/>
                                          </p:stCondLst>
                                        </p:cTn>
                                        <p:tgtEl>
                                          <p:spTgt spid="3">
                                            <p:txEl>
                                              <p:pRg st="8" end="8"/>
                                            </p:txEl>
                                          </p:spTgt>
                                        </p:tgtEl>
                                      </p:cBhvr>
                                      <p:to x="100000" y="100000"/>
                                    </p:animScale>
                                    <p:animScale>
                                      <p:cBhvr>
                                        <p:cTn id="165" dur="26">
                                          <p:stCondLst>
                                            <p:cond delay="1808"/>
                                          </p:stCondLst>
                                        </p:cTn>
                                        <p:tgtEl>
                                          <p:spTgt spid="3">
                                            <p:txEl>
                                              <p:pRg st="8" end="8"/>
                                            </p:txEl>
                                          </p:spTgt>
                                        </p:tgtEl>
                                      </p:cBhvr>
                                      <p:to x="100000" y="95000"/>
                                    </p:animScale>
                                    <p:animScale>
                                      <p:cBhvr>
                                        <p:cTn id="166" dur="166" decel="50000">
                                          <p:stCondLst>
                                            <p:cond delay="1834"/>
                                          </p:stCondLst>
                                        </p:cTn>
                                        <p:tgtEl>
                                          <p:spTgt spid="3">
                                            <p:txEl>
                                              <p:pRg st="8" end="8"/>
                                            </p:txEl>
                                          </p:spTgt>
                                        </p:tgtEl>
                                      </p:cBhvr>
                                      <p:to x="100000" y="100000"/>
                                    </p:animScale>
                                  </p:childTnLst>
                                </p:cTn>
                              </p:par>
                              <p:par>
                                <p:cTn id="167" presetID="26" presetClass="entr" presetSubtype="0" fill="hold" nodeType="withEffect">
                                  <p:stCondLst>
                                    <p:cond delay="0"/>
                                  </p:stCondLst>
                                  <p:childTnLst>
                                    <p:set>
                                      <p:cBhvr>
                                        <p:cTn id="168" dur="1" fill="hold">
                                          <p:stCondLst>
                                            <p:cond delay="0"/>
                                          </p:stCondLst>
                                        </p:cTn>
                                        <p:tgtEl>
                                          <p:spTgt spid="3">
                                            <p:txEl>
                                              <p:pRg st="9" end="9"/>
                                            </p:txEl>
                                          </p:spTgt>
                                        </p:tgtEl>
                                        <p:attrNameLst>
                                          <p:attrName>style.visibility</p:attrName>
                                        </p:attrNameLst>
                                      </p:cBhvr>
                                      <p:to>
                                        <p:strVal val="visible"/>
                                      </p:to>
                                    </p:set>
                                    <p:animEffect transition="in" filter="wipe(down)">
                                      <p:cBhvr>
                                        <p:cTn id="169" dur="580">
                                          <p:stCondLst>
                                            <p:cond delay="0"/>
                                          </p:stCondLst>
                                        </p:cTn>
                                        <p:tgtEl>
                                          <p:spTgt spid="3">
                                            <p:txEl>
                                              <p:pRg st="9" end="9"/>
                                            </p:txEl>
                                          </p:spTgt>
                                        </p:tgtEl>
                                      </p:cBhvr>
                                    </p:animEffect>
                                    <p:anim calcmode="lin" valueType="num">
                                      <p:cBhvr>
                                        <p:cTn id="170" dur="1822" tmFilter="0,0; 0.14,0.36; 0.43,0.73; 0.71,0.91; 1.0,1.0">
                                          <p:stCondLst>
                                            <p:cond delay="0"/>
                                          </p:stCondLst>
                                        </p:cTn>
                                        <p:tgtEl>
                                          <p:spTgt spid="3">
                                            <p:txEl>
                                              <p:pRg st="9" end="9"/>
                                            </p:txEl>
                                          </p:spTgt>
                                        </p:tgtEl>
                                        <p:attrNameLst>
                                          <p:attrName>ppt_x</p:attrName>
                                        </p:attrNameLst>
                                      </p:cBhvr>
                                      <p:tavLst>
                                        <p:tav tm="0">
                                          <p:val>
                                            <p:strVal val="#ppt_x-0.25"/>
                                          </p:val>
                                        </p:tav>
                                        <p:tav tm="100000">
                                          <p:val>
                                            <p:strVal val="#ppt_x"/>
                                          </p:val>
                                        </p:tav>
                                      </p:tavLst>
                                    </p:anim>
                                    <p:anim calcmode="lin" valueType="num">
                                      <p:cBhvr>
                                        <p:cTn id="171" dur="664" tmFilter="0.0,0.0; 0.25,0.07; 0.50,0.2; 0.75,0.467; 1.0,1.0">
                                          <p:stCondLst>
                                            <p:cond delay="0"/>
                                          </p:stCondLst>
                                        </p:cTn>
                                        <p:tgtEl>
                                          <p:spTgt spid="3">
                                            <p:txEl>
                                              <p:pRg st="9" end="9"/>
                                            </p:txEl>
                                          </p:spTgt>
                                        </p:tgtEl>
                                        <p:attrNameLst>
                                          <p:attrName>ppt_y</p:attrName>
                                        </p:attrNameLst>
                                      </p:cBhvr>
                                      <p:tavLst>
                                        <p:tav tm="0" fmla="#ppt_y-sin(pi*$)/3">
                                          <p:val>
                                            <p:fltVal val="0.5"/>
                                          </p:val>
                                        </p:tav>
                                        <p:tav tm="100000">
                                          <p:val>
                                            <p:fltVal val="1"/>
                                          </p:val>
                                        </p:tav>
                                      </p:tavLst>
                                    </p:anim>
                                    <p:anim calcmode="lin" valueType="num">
                                      <p:cBhvr>
                                        <p:cTn id="172" dur="664" tmFilter="0, 0; 0.125,0.2665; 0.25,0.4; 0.375,0.465; 0.5,0.5;  0.625,0.535; 0.75,0.6; 0.875,0.7335; 1,1">
                                          <p:stCondLst>
                                            <p:cond delay="664"/>
                                          </p:stCondLst>
                                        </p:cTn>
                                        <p:tgtEl>
                                          <p:spTgt spid="3">
                                            <p:txEl>
                                              <p:pRg st="9" end="9"/>
                                            </p:txEl>
                                          </p:spTgt>
                                        </p:tgtEl>
                                        <p:attrNameLst>
                                          <p:attrName>ppt_y</p:attrName>
                                        </p:attrNameLst>
                                      </p:cBhvr>
                                      <p:tavLst>
                                        <p:tav tm="0" fmla="#ppt_y-sin(pi*$)/9">
                                          <p:val>
                                            <p:fltVal val="0"/>
                                          </p:val>
                                        </p:tav>
                                        <p:tav tm="100000">
                                          <p:val>
                                            <p:fltVal val="1"/>
                                          </p:val>
                                        </p:tav>
                                      </p:tavLst>
                                    </p:anim>
                                    <p:anim calcmode="lin" valueType="num">
                                      <p:cBhvr>
                                        <p:cTn id="173" dur="332" tmFilter="0, 0; 0.125,0.2665; 0.25,0.4; 0.375,0.465; 0.5,0.5;  0.625,0.535; 0.75,0.6; 0.875,0.7335; 1,1">
                                          <p:stCondLst>
                                            <p:cond delay="1324"/>
                                          </p:stCondLst>
                                        </p:cTn>
                                        <p:tgtEl>
                                          <p:spTgt spid="3">
                                            <p:txEl>
                                              <p:pRg st="9" end="9"/>
                                            </p:txEl>
                                          </p:spTgt>
                                        </p:tgtEl>
                                        <p:attrNameLst>
                                          <p:attrName>ppt_y</p:attrName>
                                        </p:attrNameLst>
                                      </p:cBhvr>
                                      <p:tavLst>
                                        <p:tav tm="0" fmla="#ppt_y-sin(pi*$)/27">
                                          <p:val>
                                            <p:fltVal val="0"/>
                                          </p:val>
                                        </p:tav>
                                        <p:tav tm="100000">
                                          <p:val>
                                            <p:fltVal val="1"/>
                                          </p:val>
                                        </p:tav>
                                      </p:tavLst>
                                    </p:anim>
                                    <p:anim calcmode="lin" valueType="num">
                                      <p:cBhvr>
                                        <p:cTn id="174" dur="164" tmFilter="0, 0; 0.125,0.2665; 0.25,0.4; 0.375,0.465; 0.5,0.5;  0.625,0.535; 0.75,0.6; 0.875,0.7335; 1,1">
                                          <p:stCondLst>
                                            <p:cond delay="1656"/>
                                          </p:stCondLst>
                                        </p:cTn>
                                        <p:tgtEl>
                                          <p:spTgt spid="3">
                                            <p:txEl>
                                              <p:pRg st="9" end="9"/>
                                            </p:txEl>
                                          </p:spTgt>
                                        </p:tgtEl>
                                        <p:attrNameLst>
                                          <p:attrName>ppt_y</p:attrName>
                                        </p:attrNameLst>
                                      </p:cBhvr>
                                      <p:tavLst>
                                        <p:tav tm="0" fmla="#ppt_y-sin(pi*$)/81">
                                          <p:val>
                                            <p:fltVal val="0"/>
                                          </p:val>
                                        </p:tav>
                                        <p:tav tm="100000">
                                          <p:val>
                                            <p:fltVal val="1"/>
                                          </p:val>
                                        </p:tav>
                                      </p:tavLst>
                                    </p:anim>
                                    <p:animScale>
                                      <p:cBhvr>
                                        <p:cTn id="175" dur="26">
                                          <p:stCondLst>
                                            <p:cond delay="650"/>
                                          </p:stCondLst>
                                        </p:cTn>
                                        <p:tgtEl>
                                          <p:spTgt spid="3">
                                            <p:txEl>
                                              <p:pRg st="9" end="9"/>
                                            </p:txEl>
                                          </p:spTgt>
                                        </p:tgtEl>
                                      </p:cBhvr>
                                      <p:to x="100000" y="60000"/>
                                    </p:animScale>
                                    <p:animScale>
                                      <p:cBhvr>
                                        <p:cTn id="176" dur="166" decel="50000">
                                          <p:stCondLst>
                                            <p:cond delay="676"/>
                                          </p:stCondLst>
                                        </p:cTn>
                                        <p:tgtEl>
                                          <p:spTgt spid="3">
                                            <p:txEl>
                                              <p:pRg st="9" end="9"/>
                                            </p:txEl>
                                          </p:spTgt>
                                        </p:tgtEl>
                                      </p:cBhvr>
                                      <p:to x="100000" y="100000"/>
                                    </p:animScale>
                                    <p:animScale>
                                      <p:cBhvr>
                                        <p:cTn id="177" dur="26">
                                          <p:stCondLst>
                                            <p:cond delay="1312"/>
                                          </p:stCondLst>
                                        </p:cTn>
                                        <p:tgtEl>
                                          <p:spTgt spid="3">
                                            <p:txEl>
                                              <p:pRg st="9" end="9"/>
                                            </p:txEl>
                                          </p:spTgt>
                                        </p:tgtEl>
                                      </p:cBhvr>
                                      <p:to x="100000" y="80000"/>
                                    </p:animScale>
                                    <p:animScale>
                                      <p:cBhvr>
                                        <p:cTn id="178" dur="166" decel="50000">
                                          <p:stCondLst>
                                            <p:cond delay="1338"/>
                                          </p:stCondLst>
                                        </p:cTn>
                                        <p:tgtEl>
                                          <p:spTgt spid="3">
                                            <p:txEl>
                                              <p:pRg st="9" end="9"/>
                                            </p:txEl>
                                          </p:spTgt>
                                        </p:tgtEl>
                                      </p:cBhvr>
                                      <p:to x="100000" y="100000"/>
                                    </p:animScale>
                                    <p:animScale>
                                      <p:cBhvr>
                                        <p:cTn id="179" dur="26">
                                          <p:stCondLst>
                                            <p:cond delay="1642"/>
                                          </p:stCondLst>
                                        </p:cTn>
                                        <p:tgtEl>
                                          <p:spTgt spid="3">
                                            <p:txEl>
                                              <p:pRg st="9" end="9"/>
                                            </p:txEl>
                                          </p:spTgt>
                                        </p:tgtEl>
                                      </p:cBhvr>
                                      <p:to x="100000" y="90000"/>
                                    </p:animScale>
                                    <p:animScale>
                                      <p:cBhvr>
                                        <p:cTn id="180" dur="166" decel="50000">
                                          <p:stCondLst>
                                            <p:cond delay="1668"/>
                                          </p:stCondLst>
                                        </p:cTn>
                                        <p:tgtEl>
                                          <p:spTgt spid="3">
                                            <p:txEl>
                                              <p:pRg st="9" end="9"/>
                                            </p:txEl>
                                          </p:spTgt>
                                        </p:tgtEl>
                                      </p:cBhvr>
                                      <p:to x="100000" y="100000"/>
                                    </p:animScale>
                                    <p:animScale>
                                      <p:cBhvr>
                                        <p:cTn id="181" dur="26">
                                          <p:stCondLst>
                                            <p:cond delay="1808"/>
                                          </p:stCondLst>
                                        </p:cTn>
                                        <p:tgtEl>
                                          <p:spTgt spid="3">
                                            <p:txEl>
                                              <p:pRg st="9" end="9"/>
                                            </p:txEl>
                                          </p:spTgt>
                                        </p:tgtEl>
                                      </p:cBhvr>
                                      <p:to x="100000" y="95000"/>
                                    </p:animScale>
                                    <p:animScale>
                                      <p:cBhvr>
                                        <p:cTn id="182" dur="166" decel="50000">
                                          <p:stCondLst>
                                            <p:cond delay="1834"/>
                                          </p:stCondLst>
                                        </p:cTn>
                                        <p:tgtEl>
                                          <p:spTgt spid="3">
                                            <p:txEl>
                                              <p:pRg st="9" end="9"/>
                                            </p:txEl>
                                          </p:spTgt>
                                        </p:tgtEl>
                                      </p:cBhvr>
                                      <p:to x="100000" y="100000"/>
                                    </p:animScale>
                                  </p:childTnLst>
                                </p:cTn>
                              </p:par>
                              <p:par>
                                <p:cTn id="183" presetID="26" presetClass="entr" presetSubtype="0" fill="hold" nodeType="withEffect">
                                  <p:stCondLst>
                                    <p:cond delay="0"/>
                                  </p:stCondLst>
                                  <p:childTnLst>
                                    <p:set>
                                      <p:cBhvr>
                                        <p:cTn id="184" dur="1" fill="hold">
                                          <p:stCondLst>
                                            <p:cond delay="0"/>
                                          </p:stCondLst>
                                        </p:cTn>
                                        <p:tgtEl>
                                          <p:spTgt spid="3">
                                            <p:txEl>
                                              <p:pRg st="10" end="10"/>
                                            </p:txEl>
                                          </p:spTgt>
                                        </p:tgtEl>
                                        <p:attrNameLst>
                                          <p:attrName>style.visibility</p:attrName>
                                        </p:attrNameLst>
                                      </p:cBhvr>
                                      <p:to>
                                        <p:strVal val="visible"/>
                                      </p:to>
                                    </p:set>
                                    <p:animEffect transition="in" filter="wipe(down)">
                                      <p:cBhvr>
                                        <p:cTn id="185" dur="580">
                                          <p:stCondLst>
                                            <p:cond delay="0"/>
                                          </p:stCondLst>
                                        </p:cTn>
                                        <p:tgtEl>
                                          <p:spTgt spid="3">
                                            <p:txEl>
                                              <p:pRg st="10" end="10"/>
                                            </p:txEl>
                                          </p:spTgt>
                                        </p:tgtEl>
                                      </p:cBhvr>
                                    </p:animEffect>
                                    <p:anim calcmode="lin" valueType="num">
                                      <p:cBhvr>
                                        <p:cTn id="186" dur="1822" tmFilter="0,0; 0.14,0.36; 0.43,0.73; 0.71,0.91; 1.0,1.0">
                                          <p:stCondLst>
                                            <p:cond delay="0"/>
                                          </p:stCondLst>
                                        </p:cTn>
                                        <p:tgtEl>
                                          <p:spTgt spid="3">
                                            <p:txEl>
                                              <p:pRg st="10" end="10"/>
                                            </p:txEl>
                                          </p:spTgt>
                                        </p:tgtEl>
                                        <p:attrNameLst>
                                          <p:attrName>ppt_x</p:attrName>
                                        </p:attrNameLst>
                                      </p:cBhvr>
                                      <p:tavLst>
                                        <p:tav tm="0">
                                          <p:val>
                                            <p:strVal val="#ppt_x-0.25"/>
                                          </p:val>
                                        </p:tav>
                                        <p:tav tm="100000">
                                          <p:val>
                                            <p:strVal val="#ppt_x"/>
                                          </p:val>
                                        </p:tav>
                                      </p:tavLst>
                                    </p:anim>
                                    <p:anim calcmode="lin" valueType="num">
                                      <p:cBhvr>
                                        <p:cTn id="187" dur="664" tmFilter="0.0,0.0; 0.25,0.07; 0.50,0.2; 0.75,0.467; 1.0,1.0">
                                          <p:stCondLst>
                                            <p:cond delay="0"/>
                                          </p:stCondLst>
                                        </p:cTn>
                                        <p:tgtEl>
                                          <p:spTgt spid="3">
                                            <p:txEl>
                                              <p:pRg st="10" end="10"/>
                                            </p:txEl>
                                          </p:spTgt>
                                        </p:tgtEl>
                                        <p:attrNameLst>
                                          <p:attrName>ppt_y</p:attrName>
                                        </p:attrNameLst>
                                      </p:cBhvr>
                                      <p:tavLst>
                                        <p:tav tm="0" fmla="#ppt_y-sin(pi*$)/3">
                                          <p:val>
                                            <p:fltVal val="0.5"/>
                                          </p:val>
                                        </p:tav>
                                        <p:tav tm="100000">
                                          <p:val>
                                            <p:fltVal val="1"/>
                                          </p:val>
                                        </p:tav>
                                      </p:tavLst>
                                    </p:anim>
                                    <p:anim calcmode="lin" valueType="num">
                                      <p:cBhvr>
                                        <p:cTn id="188" dur="664" tmFilter="0, 0; 0.125,0.2665; 0.25,0.4; 0.375,0.465; 0.5,0.5;  0.625,0.535; 0.75,0.6; 0.875,0.7335; 1,1">
                                          <p:stCondLst>
                                            <p:cond delay="664"/>
                                          </p:stCondLst>
                                        </p:cTn>
                                        <p:tgtEl>
                                          <p:spTgt spid="3">
                                            <p:txEl>
                                              <p:pRg st="10" end="10"/>
                                            </p:txEl>
                                          </p:spTgt>
                                        </p:tgtEl>
                                        <p:attrNameLst>
                                          <p:attrName>ppt_y</p:attrName>
                                        </p:attrNameLst>
                                      </p:cBhvr>
                                      <p:tavLst>
                                        <p:tav tm="0" fmla="#ppt_y-sin(pi*$)/9">
                                          <p:val>
                                            <p:fltVal val="0"/>
                                          </p:val>
                                        </p:tav>
                                        <p:tav tm="100000">
                                          <p:val>
                                            <p:fltVal val="1"/>
                                          </p:val>
                                        </p:tav>
                                      </p:tavLst>
                                    </p:anim>
                                    <p:anim calcmode="lin" valueType="num">
                                      <p:cBhvr>
                                        <p:cTn id="189" dur="332" tmFilter="0, 0; 0.125,0.2665; 0.25,0.4; 0.375,0.465; 0.5,0.5;  0.625,0.535; 0.75,0.6; 0.875,0.7335; 1,1">
                                          <p:stCondLst>
                                            <p:cond delay="1324"/>
                                          </p:stCondLst>
                                        </p:cTn>
                                        <p:tgtEl>
                                          <p:spTgt spid="3">
                                            <p:txEl>
                                              <p:pRg st="10" end="10"/>
                                            </p:txEl>
                                          </p:spTgt>
                                        </p:tgtEl>
                                        <p:attrNameLst>
                                          <p:attrName>ppt_y</p:attrName>
                                        </p:attrNameLst>
                                      </p:cBhvr>
                                      <p:tavLst>
                                        <p:tav tm="0" fmla="#ppt_y-sin(pi*$)/27">
                                          <p:val>
                                            <p:fltVal val="0"/>
                                          </p:val>
                                        </p:tav>
                                        <p:tav tm="100000">
                                          <p:val>
                                            <p:fltVal val="1"/>
                                          </p:val>
                                        </p:tav>
                                      </p:tavLst>
                                    </p:anim>
                                    <p:anim calcmode="lin" valueType="num">
                                      <p:cBhvr>
                                        <p:cTn id="190" dur="164" tmFilter="0, 0; 0.125,0.2665; 0.25,0.4; 0.375,0.465; 0.5,0.5;  0.625,0.535; 0.75,0.6; 0.875,0.7335; 1,1">
                                          <p:stCondLst>
                                            <p:cond delay="1656"/>
                                          </p:stCondLst>
                                        </p:cTn>
                                        <p:tgtEl>
                                          <p:spTgt spid="3">
                                            <p:txEl>
                                              <p:pRg st="10" end="10"/>
                                            </p:txEl>
                                          </p:spTgt>
                                        </p:tgtEl>
                                        <p:attrNameLst>
                                          <p:attrName>ppt_y</p:attrName>
                                        </p:attrNameLst>
                                      </p:cBhvr>
                                      <p:tavLst>
                                        <p:tav tm="0" fmla="#ppt_y-sin(pi*$)/81">
                                          <p:val>
                                            <p:fltVal val="0"/>
                                          </p:val>
                                        </p:tav>
                                        <p:tav tm="100000">
                                          <p:val>
                                            <p:fltVal val="1"/>
                                          </p:val>
                                        </p:tav>
                                      </p:tavLst>
                                    </p:anim>
                                    <p:animScale>
                                      <p:cBhvr>
                                        <p:cTn id="191" dur="26">
                                          <p:stCondLst>
                                            <p:cond delay="650"/>
                                          </p:stCondLst>
                                        </p:cTn>
                                        <p:tgtEl>
                                          <p:spTgt spid="3">
                                            <p:txEl>
                                              <p:pRg st="10" end="10"/>
                                            </p:txEl>
                                          </p:spTgt>
                                        </p:tgtEl>
                                      </p:cBhvr>
                                      <p:to x="100000" y="60000"/>
                                    </p:animScale>
                                    <p:animScale>
                                      <p:cBhvr>
                                        <p:cTn id="192" dur="166" decel="50000">
                                          <p:stCondLst>
                                            <p:cond delay="676"/>
                                          </p:stCondLst>
                                        </p:cTn>
                                        <p:tgtEl>
                                          <p:spTgt spid="3">
                                            <p:txEl>
                                              <p:pRg st="10" end="10"/>
                                            </p:txEl>
                                          </p:spTgt>
                                        </p:tgtEl>
                                      </p:cBhvr>
                                      <p:to x="100000" y="100000"/>
                                    </p:animScale>
                                    <p:animScale>
                                      <p:cBhvr>
                                        <p:cTn id="193" dur="26">
                                          <p:stCondLst>
                                            <p:cond delay="1312"/>
                                          </p:stCondLst>
                                        </p:cTn>
                                        <p:tgtEl>
                                          <p:spTgt spid="3">
                                            <p:txEl>
                                              <p:pRg st="10" end="10"/>
                                            </p:txEl>
                                          </p:spTgt>
                                        </p:tgtEl>
                                      </p:cBhvr>
                                      <p:to x="100000" y="80000"/>
                                    </p:animScale>
                                    <p:animScale>
                                      <p:cBhvr>
                                        <p:cTn id="194" dur="166" decel="50000">
                                          <p:stCondLst>
                                            <p:cond delay="1338"/>
                                          </p:stCondLst>
                                        </p:cTn>
                                        <p:tgtEl>
                                          <p:spTgt spid="3">
                                            <p:txEl>
                                              <p:pRg st="10" end="10"/>
                                            </p:txEl>
                                          </p:spTgt>
                                        </p:tgtEl>
                                      </p:cBhvr>
                                      <p:to x="100000" y="100000"/>
                                    </p:animScale>
                                    <p:animScale>
                                      <p:cBhvr>
                                        <p:cTn id="195" dur="26">
                                          <p:stCondLst>
                                            <p:cond delay="1642"/>
                                          </p:stCondLst>
                                        </p:cTn>
                                        <p:tgtEl>
                                          <p:spTgt spid="3">
                                            <p:txEl>
                                              <p:pRg st="10" end="10"/>
                                            </p:txEl>
                                          </p:spTgt>
                                        </p:tgtEl>
                                      </p:cBhvr>
                                      <p:to x="100000" y="90000"/>
                                    </p:animScale>
                                    <p:animScale>
                                      <p:cBhvr>
                                        <p:cTn id="196" dur="166" decel="50000">
                                          <p:stCondLst>
                                            <p:cond delay="1668"/>
                                          </p:stCondLst>
                                        </p:cTn>
                                        <p:tgtEl>
                                          <p:spTgt spid="3">
                                            <p:txEl>
                                              <p:pRg st="10" end="10"/>
                                            </p:txEl>
                                          </p:spTgt>
                                        </p:tgtEl>
                                      </p:cBhvr>
                                      <p:to x="100000" y="100000"/>
                                    </p:animScale>
                                    <p:animScale>
                                      <p:cBhvr>
                                        <p:cTn id="197" dur="26">
                                          <p:stCondLst>
                                            <p:cond delay="1808"/>
                                          </p:stCondLst>
                                        </p:cTn>
                                        <p:tgtEl>
                                          <p:spTgt spid="3">
                                            <p:txEl>
                                              <p:pRg st="10" end="10"/>
                                            </p:txEl>
                                          </p:spTgt>
                                        </p:tgtEl>
                                      </p:cBhvr>
                                      <p:to x="100000" y="95000"/>
                                    </p:animScale>
                                    <p:animScale>
                                      <p:cBhvr>
                                        <p:cTn id="198" dur="166" decel="50000">
                                          <p:stCondLst>
                                            <p:cond delay="1834"/>
                                          </p:stCondLst>
                                        </p:cTn>
                                        <p:tgtEl>
                                          <p:spTgt spid="3">
                                            <p:txEl>
                                              <p:pRg st="10" end="10"/>
                                            </p:txEl>
                                          </p:spTgt>
                                        </p:tgtEl>
                                      </p:cBhvr>
                                      <p:to x="100000" y="100000"/>
                                    </p:animScale>
                                  </p:childTnLst>
                                </p:cTn>
                              </p:par>
                            </p:childTnLst>
                          </p:cTn>
                        </p:par>
                      </p:childTnLst>
                    </p:cTn>
                  </p:par>
                  <p:par>
                    <p:cTn id="199" fill="hold">
                      <p:stCondLst>
                        <p:cond delay="indefinite"/>
                      </p:stCondLst>
                      <p:childTnLst>
                        <p:par>
                          <p:cTn id="200" fill="hold">
                            <p:stCondLst>
                              <p:cond delay="0"/>
                            </p:stCondLst>
                            <p:childTnLst>
                              <p:par>
                                <p:cTn id="201" presetID="26" presetClass="entr" presetSubtype="0" fill="hold" nodeType="clickEffect">
                                  <p:stCondLst>
                                    <p:cond delay="0"/>
                                  </p:stCondLst>
                                  <p:childTnLst>
                                    <p:set>
                                      <p:cBhvr>
                                        <p:cTn id="202" dur="1" fill="hold">
                                          <p:stCondLst>
                                            <p:cond delay="0"/>
                                          </p:stCondLst>
                                        </p:cTn>
                                        <p:tgtEl>
                                          <p:spTgt spid="4"/>
                                        </p:tgtEl>
                                        <p:attrNameLst>
                                          <p:attrName>style.visibility</p:attrName>
                                        </p:attrNameLst>
                                      </p:cBhvr>
                                      <p:to>
                                        <p:strVal val="visible"/>
                                      </p:to>
                                    </p:set>
                                    <p:animEffect transition="in" filter="wipe(down)">
                                      <p:cBhvr>
                                        <p:cTn id="203" dur="580">
                                          <p:stCondLst>
                                            <p:cond delay="0"/>
                                          </p:stCondLst>
                                        </p:cTn>
                                        <p:tgtEl>
                                          <p:spTgt spid="4"/>
                                        </p:tgtEl>
                                      </p:cBhvr>
                                    </p:animEffect>
                                    <p:anim calcmode="lin" valueType="num">
                                      <p:cBhvr>
                                        <p:cTn id="204"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205"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206"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207"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208"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209" dur="26">
                                          <p:stCondLst>
                                            <p:cond delay="650"/>
                                          </p:stCondLst>
                                        </p:cTn>
                                        <p:tgtEl>
                                          <p:spTgt spid="4"/>
                                        </p:tgtEl>
                                      </p:cBhvr>
                                      <p:to x="100000" y="60000"/>
                                    </p:animScale>
                                    <p:animScale>
                                      <p:cBhvr>
                                        <p:cTn id="210" dur="166" decel="50000">
                                          <p:stCondLst>
                                            <p:cond delay="676"/>
                                          </p:stCondLst>
                                        </p:cTn>
                                        <p:tgtEl>
                                          <p:spTgt spid="4"/>
                                        </p:tgtEl>
                                      </p:cBhvr>
                                      <p:to x="100000" y="100000"/>
                                    </p:animScale>
                                    <p:animScale>
                                      <p:cBhvr>
                                        <p:cTn id="211" dur="26">
                                          <p:stCondLst>
                                            <p:cond delay="1312"/>
                                          </p:stCondLst>
                                        </p:cTn>
                                        <p:tgtEl>
                                          <p:spTgt spid="4"/>
                                        </p:tgtEl>
                                      </p:cBhvr>
                                      <p:to x="100000" y="80000"/>
                                    </p:animScale>
                                    <p:animScale>
                                      <p:cBhvr>
                                        <p:cTn id="212" dur="166" decel="50000">
                                          <p:stCondLst>
                                            <p:cond delay="1338"/>
                                          </p:stCondLst>
                                        </p:cTn>
                                        <p:tgtEl>
                                          <p:spTgt spid="4"/>
                                        </p:tgtEl>
                                      </p:cBhvr>
                                      <p:to x="100000" y="100000"/>
                                    </p:animScale>
                                    <p:animScale>
                                      <p:cBhvr>
                                        <p:cTn id="213" dur="26">
                                          <p:stCondLst>
                                            <p:cond delay="1642"/>
                                          </p:stCondLst>
                                        </p:cTn>
                                        <p:tgtEl>
                                          <p:spTgt spid="4"/>
                                        </p:tgtEl>
                                      </p:cBhvr>
                                      <p:to x="100000" y="90000"/>
                                    </p:animScale>
                                    <p:animScale>
                                      <p:cBhvr>
                                        <p:cTn id="214" dur="166" decel="50000">
                                          <p:stCondLst>
                                            <p:cond delay="1668"/>
                                          </p:stCondLst>
                                        </p:cTn>
                                        <p:tgtEl>
                                          <p:spTgt spid="4"/>
                                        </p:tgtEl>
                                      </p:cBhvr>
                                      <p:to x="100000" y="100000"/>
                                    </p:animScale>
                                    <p:animScale>
                                      <p:cBhvr>
                                        <p:cTn id="215" dur="26">
                                          <p:stCondLst>
                                            <p:cond delay="1808"/>
                                          </p:stCondLst>
                                        </p:cTn>
                                        <p:tgtEl>
                                          <p:spTgt spid="4"/>
                                        </p:tgtEl>
                                      </p:cBhvr>
                                      <p:to x="100000" y="95000"/>
                                    </p:animScale>
                                    <p:animScale>
                                      <p:cBhvr>
                                        <p:cTn id="216" dur="166" decel="50000">
                                          <p:stCondLst>
                                            <p:cond delay="1834"/>
                                          </p:stCondLst>
                                        </p:cTn>
                                        <p:tgtEl>
                                          <p:spTgt spid="4"/>
                                        </p:tgtEl>
                                      </p:cBhvr>
                                      <p:to x="100000" y="100000"/>
                                    </p:animScale>
                                  </p:childTnLst>
                                </p:cTn>
                              </p:par>
                            </p:childTnLst>
                          </p:cTn>
                        </p:par>
                      </p:childTnLst>
                    </p:cTn>
                  </p:par>
                  <p:par>
                    <p:cTn id="217" fill="hold">
                      <p:stCondLst>
                        <p:cond delay="indefinite"/>
                      </p:stCondLst>
                      <p:childTnLst>
                        <p:par>
                          <p:cTn id="218" fill="hold">
                            <p:stCondLst>
                              <p:cond delay="0"/>
                            </p:stCondLst>
                            <p:childTnLst>
                              <p:par>
                                <p:cTn id="219" presetID="26" presetClass="entr" presetSubtype="0" fill="hold" nodeType="clickEffect">
                                  <p:stCondLst>
                                    <p:cond delay="0"/>
                                  </p:stCondLst>
                                  <p:childTnLst>
                                    <p:set>
                                      <p:cBhvr>
                                        <p:cTn id="220" dur="1" fill="hold">
                                          <p:stCondLst>
                                            <p:cond delay="0"/>
                                          </p:stCondLst>
                                        </p:cTn>
                                        <p:tgtEl>
                                          <p:spTgt spid="7"/>
                                        </p:tgtEl>
                                        <p:attrNameLst>
                                          <p:attrName>style.visibility</p:attrName>
                                        </p:attrNameLst>
                                      </p:cBhvr>
                                      <p:to>
                                        <p:strVal val="visible"/>
                                      </p:to>
                                    </p:set>
                                    <p:animEffect transition="in" filter="wipe(down)">
                                      <p:cBhvr>
                                        <p:cTn id="221" dur="580">
                                          <p:stCondLst>
                                            <p:cond delay="0"/>
                                          </p:stCondLst>
                                        </p:cTn>
                                        <p:tgtEl>
                                          <p:spTgt spid="7"/>
                                        </p:tgtEl>
                                      </p:cBhvr>
                                    </p:animEffect>
                                    <p:anim calcmode="lin" valueType="num">
                                      <p:cBhvr>
                                        <p:cTn id="222"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23"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24"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225"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226"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227" dur="26">
                                          <p:stCondLst>
                                            <p:cond delay="650"/>
                                          </p:stCondLst>
                                        </p:cTn>
                                        <p:tgtEl>
                                          <p:spTgt spid="7"/>
                                        </p:tgtEl>
                                      </p:cBhvr>
                                      <p:to x="100000" y="60000"/>
                                    </p:animScale>
                                    <p:animScale>
                                      <p:cBhvr>
                                        <p:cTn id="228" dur="166" decel="50000">
                                          <p:stCondLst>
                                            <p:cond delay="676"/>
                                          </p:stCondLst>
                                        </p:cTn>
                                        <p:tgtEl>
                                          <p:spTgt spid="7"/>
                                        </p:tgtEl>
                                      </p:cBhvr>
                                      <p:to x="100000" y="100000"/>
                                    </p:animScale>
                                    <p:animScale>
                                      <p:cBhvr>
                                        <p:cTn id="229" dur="26">
                                          <p:stCondLst>
                                            <p:cond delay="1312"/>
                                          </p:stCondLst>
                                        </p:cTn>
                                        <p:tgtEl>
                                          <p:spTgt spid="7"/>
                                        </p:tgtEl>
                                      </p:cBhvr>
                                      <p:to x="100000" y="80000"/>
                                    </p:animScale>
                                    <p:animScale>
                                      <p:cBhvr>
                                        <p:cTn id="230" dur="166" decel="50000">
                                          <p:stCondLst>
                                            <p:cond delay="1338"/>
                                          </p:stCondLst>
                                        </p:cTn>
                                        <p:tgtEl>
                                          <p:spTgt spid="7"/>
                                        </p:tgtEl>
                                      </p:cBhvr>
                                      <p:to x="100000" y="100000"/>
                                    </p:animScale>
                                    <p:animScale>
                                      <p:cBhvr>
                                        <p:cTn id="231" dur="26">
                                          <p:stCondLst>
                                            <p:cond delay="1642"/>
                                          </p:stCondLst>
                                        </p:cTn>
                                        <p:tgtEl>
                                          <p:spTgt spid="7"/>
                                        </p:tgtEl>
                                      </p:cBhvr>
                                      <p:to x="100000" y="90000"/>
                                    </p:animScale>
                                    <p:animScale>
                                      <p:cBhvr>
                                        <p:cTn id="232" dur="166" decel="50000">
                                          <p:stCondLst>
                                            <p:cond delay="1668"/>
                                          </p:stCondLst>
                                        </p:cTn>
                                        <p:tgtEl>
                                          <p:spTgt spid="7"/>
                                        </p:tgtEl>
                                      </p:cBhvr>
                                      <p:to x="100000" y="100000"/>
                                    </p:animScale>
                                    <p:animScale>
                                      <p:cBhvr>
                                        <p:cTn id="233" dur="26">
                                          <p:stCondLst>
                                            <p:cond delay="1808"/>
                                          </p:stCondLst>
                                        </p:cTn>
                                        <p:tgtEl>
                                          <p:spTgt spid="7"/>
                                        </p:tgtEl>
                                      </p:cBhvr>
                                      <p:to x="100000" y="95000"/>
                                    </p:animScale>
                                    <p:animScale>
                                      <p:cBhvr>
                                        <p:cTn id="234" dur="166" decel="50000">
                                          <p:stCondLst>
                                            <p:cond delay="1834"/>
                                          </p:stCondLst>
                                        </p:cTn>
                                        <p:tgtEl>
                                          <p:spTgt spid="7"/>
                                        </p:tgtEl>
                                      </p:cBhvr>
                                      <p:to x="100000" y="100000"/>
                                    </p:animScale>
                                  </p:childTnLst>
                                </p:cTn>
                              </p:par>
                            </p:childTnLst>
                          </p:cTn>
                        </p:par>
                      </p:childTnLst>
                    </p:cTn>
                  </p:par>
                  <p:par>
                    <p:cTn id="235" fill="hold">
                      <p:stCondLst>
                        <p:cond delay="indefinite"/>
                      </p:stCondLst>
                      <p:childTnLst>
                        <p:par>
                          <p:cTn id="236" fill="hold">
                            <p:stCondLst>
                              <p:cond delay="0"/>
                            </p:stCondLst>
                            <p:childTnLst>
                              <p:par>
                                <p:cTn id="237" presetID="26" presetClass="entr" presetSubtype="0" fill="hold" nodeType="clickEffect">
                                  <p:stCondLst>
                                    <p:cond delay="0"/>
                                  </p:stCondLst>
                                  <p:childTnLst>
                                    <p:set>
                                      <p:cBhvr>
                                        <p:cTn id="238" dur="1" fill="hold">
                                          <p:stCondLst>
                                            <p:cond delay="0"/>
                                          </p:stCondLst>
                                        </p:cTn>
                                        <p:tgtEl>
                                          <p:spTgt spid="8"/>
                                        </p:tgtEl>
                                        <p:attrNameLst>
                                          <p:attrName>style.visibility</p:attrName>
                                        </p:attrNameLst>
                                      </p:cBhvr>
                                      <p:to>
                                        <p:strVal val="visible"/>
                                      </p:to>
                                    </p:set>
                                    <p:animEffect transition="in" filter="wipe(down)">
                                      <p:cBhvr>
                                        <p:cTn id="239" dur="580">
                                          <p:stCondLst>
                                            <p:cond delay="0"/>
                                          </p:stCondLst>
                                        </p:cTn>
                                        <p:tgtEl>
                                          <p:spTgt spid="8"/>
                                        </p:tgtEl>
                                      </p:cBhvr>
                                    </p:animEffect>
                                    <p:anim calcmode="lin" valueType="num">
                                      <p:cBhvr>
                                        <p:cTn id="240"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241"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242"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243"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244"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45" dur="26">
                                          <p:stCondLst>
                                            <p:cond delay="650"/>
                                          </p:stCondLst>
                                        </p:cTn>
                                        <p:tgtEl>
                                          <p:spTgt spid="8"/>
                                        </p:tgtEl>
                                      </p:cBhvr>
                                      <p:to x="100000" y="60000"/>
                                    </p:animScale>
                                    <p:animScale>
                                      <p:cBhvr>
                                        <p:cTn id="246" dur="166" decel="50000">
                                          <p:stCondLst>
                                            <p:cond delay="676"/>
                                          </p:stCondLst>
                                        </p:cTn>
                                        <p:tgtEl>
                                          <p:spTgt spid="8"/>
                                        </p:tgtEl>
                                      </p:cBhvr>
                                      <p:to x="100000" y="100000"/>
                                    </p:animScale>
                                    <p:animScale>
                                      <p:cBhvr>
                                        <p:cTn id="247" dur="26">
                                          <p:stCondLst>
                                            <p:cond delay="1312"/>
                                          </p:stCondLst>
                                        </p:cTn>
                                        <p:tgtEl>
                                          <p:spTgt spid="8"/>
                                        </p:tgtEl>
                                      </p:cBhvr>
                                      <p:to x="100000" y="80000"/>
                                    </p:animScale>
                                    <p:animScale>
                                      <p:cBhvr>
                                        <p:cTn id="248" dur="166" decel="50000">
                                          <p:stCondLst>
                                            <p:cond delay="1338"/>
                                          </p:stCondLst>
                                        </p:cTn>
                                        <p:tgtEl>
                                          <p:spTgt spid="8"/>
                                        </p:tgtEl>
                                      </p:cBhvr>
                                      <p:to x="100000" y="100000"/>
                                    </p:animScale>
                                    <p:animScale>
                                      <p:cBhvr>
                                        <p:cTn id="249" dur="26">
                                          <p:stCondLst>
                                            <p:cond delay="1642"/>
                                          </p:stCondLst>
                                        </p:cTn>
                                        <p:tgtEl>
                                          <p:spTgt spid="8"/>
                                        </p:tgtEl>
                                      </p:cBhvr>
                                      <p:to x="100000" y="90000"/>
                                    </p:animScale>
                                    <p:animScale>
                                      <p:cBhvr>
                                        <p:cTn id="250" dur="166" decel="50000">
                                          <p:stCondLst>
                                            <p:cond delay="1668"/>
                                          </p:stCondLst>
                                        </p:cTn>
                                        <p:tgtEl>
                                          <p:spTgt spid="8"/>
                                        </p:tgtEl>
                                      </p:cBhvr>
                                      <p:to x="100000" y="100000"/>
                                    </p:animScale>
                                    <p:animScale>
                                      <p:cBhvr>
                                        <p:cTn id="251" dur="26">
                                          <p:stCondLst>
                                            <p:cond delay="1808"/>
                                          </p:stCondLst>
                                        </p:cTn>
                                        <p:tgtEl>
                                          <p:spTgt spid="8"/>
                                        </p:tgtEl>
                                      </p:cBhvr>
                                      <p:to x="100000" y="95000"/>
                                    </p:animScale>
                                    <p:animScale>
                                      <p:cBhvr>
                                        <p:cTn id="252" dur="166" decel="50000">
                                          <p:stCondLst>
                                            <p:cond delay="1834"/>
                                          </p:stCondLst>
                                        </p:cTn>
                                        <p:tgtEl>
                                          <p:spTgt spid="8"/>
                                        </p:tgtEl>
                                      </p:cBhvr>
                                      <p:to x="100000" y="100000"/>
                                    </p:animScale>
                                  </p:childTnLst>
                                </p:cTn>
                              </p:par>
                            </p:childTnLst>
                          </p:cTn>
                        </p:par>
                      </p:childTnLst>
                    </p:cTn>
                  </p:par>
                  <p:par>
                    <p:cTn id="253" fill="hold">
                      <p:stCondLst>
                        <p:cond delay="indefinite"/>
                      </p:stCondLst>
                      <p:childTnLst>
                        <p:par>
                          <p:cTn id="254" fill="hold">
                            <p:stCondLst>
                              <p:cond delay="0"/>
                            </p:stCondLst>
                            <p:childTnLst>
                              <p:par>
                                <p:cTn id="255" presetID="26" presetClass="entr" presetSubtype="0" fill="hold" nodeType="clickEffect">
                                  <p:stCondLst>
                                    <p:cond delay="0"/>
                                  </p:stCondLst>
                                  <p:childTnLst>
                                    <p:set>
                                      <p:cBhvr>
                                        <p:cTn id="256" dur="1" fill="hold">
                                          <p:stCondLst>
                                            <p:cond delay="0"/>
                                          </p:stCondLst>
                                        </p:cTn>
                                        <p:tgtEl>
                                          <p:spTgt spid="9"/>
                                        </p:tgtEl>
                                        <p:attrNameLst>
                                          <p:attrName>style.visibility</p:attrName>
                                        </p:attrNameLst>
                                      </p:cBhvr>
                                      <p:to>
                                        <p:strVal val="visible"/>
                                      </p:to>
                                    </p:set>
                                    <p:animEffect transition="in" filter="wipe(down)">
                                      <p:cBhvr>
                                        <p:cTn id="257" dur="580">
                                          <p:stCondLst>
                                            <p:cond delay="0"/>
                                          </p:stCondLst>
                                        </p:cTn>
                                        <p:tgtEl>
                                          <p:spTgt spid="9"/>
                                        </p:tgtEl>
                                      </p:cBhvr>
                                    </p:animEffect>
                                    <p:anim calcmode="lin" valueType="num">
                                      <p:cBhvr>
                                        <p:cTn id="258"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259"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260"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261"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262"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263" dur="26">
                                          <p:stCondLst>
                                            <p:cond delay="650"/>
                                          </p:stCondLst>
                                        </p:cTn>
                                        <p:tgtEl>
                                          <p:spTgt spid="9"/>
                                        </p:tgtEl>
                                      </p:cBhvr>
                                      <p:to x="100000" y="60000"/>
                                    </p:animScale>
                                    <p:animScale>
                                      <p:cBhvr>
                                        <p:cTn id="264" dur="166" decel="50000">
                                          <p:stCondLst>
                                            <p:cond delay="676"/>
                                          </p:stCondLst>
                                        </p:cTn>
                                        <p:tgtEl>
                                          <p:spTgt spid="9"/>
                                        </p:tgtEl>
                                      </p:cBhvr>
                                      <p:to x="100000" y="100000"/>
                                    </p:animScale>
                                    <p:animScale>
                                      <p:cBhvr>
                                        <p:cTn id="265" dur="26">
                                          <p:stCondLst>
                                            <p:cond delay="1312"/>
                                          </p:stCondLst>
                                        </p:cTn>
                                        <p:tgtEl>
                                          <p:spTgt spid="9"/>
                                        </p:tgtEl>
                                      </p:cBhvr>
                                      <p:to x="100000" y="80000"/>
                                    </p:animScale>
                                    <p:animScale>
                                      <p:cBhvr>
                                        <p:cTn id="266" dur="166" decel="50000">
                                          <p:stCondLst>
                                            <p:cond delay="1338"/>
                                          </p:stCondLst>
                                        </p:cTn>
                                        <p:tgtEl>
                                          <p:spTgt spid="9"/>
                                        </p:tgtEl>
                                      </p:cBhvr>
                                      <p:to x="100000" y="100000"/>
                                    </p:animScale>
                                    <p:animScale>
                                      <p:cBhvr>
                                        <p:cTn id="267" dur="26">
                                          <p:stCondLst>
                                            <p:cond delay="1642"/>
                                          </p:stCondLst>
                                        </p:cTn>
                                        <p:tgtEl>
                                          <p:spTgt spid="9"/>
                                        </p:tgtEl>
                                      </p:cBhvr>
                                      <p:to x="100000" y="90000"/>
                                    </p:animScale>
                                    <p:animScale>
                                      <p:cBhvr>
                                        <p:cTn id="268" dur="166" decel="50000">
                                          <p:stCondLst>
                                            <p:cond delay="1668"/>
                                          </p:stCondLst>
                                        </p:cTn>
                                        <p:tgtEl>
                                          <p:spTgt spid="9"/>
                                        </p:tgtEl>
                                      </p:cBhvr>
                                      <p:to x="100000" y="100000"/>
                                    </p:animScale>
                                    <p:animScale>
                                      <p:cBhvr>
                                        <p:cTn id="269" dur="26">
                                          <p:stCondLst>
                                            <p:cond delay="1808"/>
                                          </p:stCondLst>
                                        </p:cTn>
                                        <p:tgtEl>
                                          <p:spTgt spid="9"/>
                                        </p:tgtEl>
                                      </p:cBhvr>
                                      <p:to x="100000" y="95000"/>
                                    </p:animScale>
                                    <p:animScale>
                                      <p:cBhvr>
                                        <p:cTn id="270" dur="166" decel="50000">
                                          <p:stCondLst>
                                            <p:cond delay="1834"/>
                                          </p:stCondLst>
                                        </p:cTn>
                                        <p:tgtEl>
                                          <p:spTgt spid="9"/>
                                        </p:tgtEl>
                                      </p:cBhvr>
                                      <p:to x="100000" y="100000"/>
                                    </p:animScale>
                                  </p:childTnLst>
                                </p:cTn>
                              </p:par>
                            </p:childTnLst>
                          </p:cTn>
                        </p:par>
                      </p:childTnLst>
                    </p:cTn>
                  </p:par>
                  <p:par>
                    <p:cTn id="271" fill="hold">
                      <p:stCondLst>
                        <p:cond delay="indefinite"/>
                      </p:stCondLst>
                      <p:childTnLst>
                        <p:par>
                          <p:cTn id="272" fill="hold">
                            <p:stCondLst>
                              <p:cond delay="0"/>
                            </p:stCondLst>
                            <p:childTnLst>
                              <p:par>
                                <p:cTn id="273" presetID="26" presetClass="entr" presetSubtype="0" fill="hold" nodeType="clickEffect">
                                  <p:stCondLst>
                                    <p:cond delay="0"/>
                                  </p:stCondLst>
                                  <p:childTnLst>
                                    <p:set>
                                      <p:cBhvr>
                                        <p:cTn id="274" dur="1" fill="hold">
                                          <p:stCondLst>
                                            <p:cond delay="0"/>
                                          </p:stCondLst>
                                        </p:cTn>
                                        <p:tgtEl>
                                          <p:spTgt spid="10"/>
                                        </p:tgtEl>
                                        <p:attrNameLst>
                                          <p:attrName>style.visibility</p:attrName>
                                        </p:attrNameLst>
                                      </p:cBhvr>
                                      <p:to>
                                        <p:strVal val="visible"/>
                                      </p:to>
                                    </p:set>
                                    <p:animEffect transition="in" filter="wipe(down)">
                                      <p:cBhvr>
                                        <p:cTn id="275" dur="580">
                                          <p:stCondLst>
                                            <p:cond delay="0"/>
                                          </p:stCondLst>
                                        </p:cTn>
                                        <p:tgtEl>
                                          <p:spTgt spid="10"/>
                                        </p:tgtEl>
                                      </p:cBhvr>
                                    </p:animEffect>
                                    <p:anim calcmode="lin" valueType="num">
                                      <p:cBhvr>
                                        <p:cTn id="276"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277"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278"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279"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280"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281" dur="26">
                                          <p:stCondLst>
                                            <p:cond delay="650"/>
                                          </p:stCondLst>
                                        </p:cTn>
                                        <p:tgtEl>
                                          <p:spTgt spid="10"/>
                                        </p:tgtEl>
                                      </p:cBhvr>
                                      <p:to x="100000" y="60000"/>
                                    </p:animScale>
                                    <p:animScale>
                                      <p:cBhvr>
                                        <p:cTn id="282" dur="166" decel="50000">
                                          <p:stCondLst>
                                            <p:cond delay="676"/>
                                          </p:stCondLst>
                                        </p:cTn>
                                        <p:tgtEl>
                                          <p:spTgt spid="10"/>
                                        </p:tgtEl>
                                      </p:cBhvr>
                                      <p:to x="100000" y="100000"/>
                                    </p:animScale>
                                    <p:animScale>
                                      <p:cBhvr>
                                        <p:cTn id="283" dur="26">
                                          <p:stCondLst>
                                            <p:cond delay="1312"/>
                                          </p:stCondLst>
                                        </p:cTn>
                                        <p:tgtEl>
                                          <p:spTgt spid="10"/>
                                        </p:tgtEl>
                                      </p:cBhvr>
                                      <p:to x="100000" y="80000"/>
                                    </p:animScale>
                                    <p:animScale>
                                      <p:cBhvr>
                                        <p:cTn id="284" dur="166" decel="50000">
                                          <p:stCondLst>
                                            <p:cond delay="1338"/>
                                          </p:stCondLst>
                                        </p:cTn>
                                        <p:tgtEl>
                                          <p:spTgt spid="10"/>
                                        </p:tgtEl>
                                      </p:cBhvr>
                                      <p:to x="100000" y="100000"/>
                                    </p:animScale>
                                    <p:animScale>
                                      <p:cBhvr>
                                        <p:cTn id="285" dur="26">
                                          <p:stCondLst>
                                            <p:cond delay="1642"/>
                                          </p:stCondLst>
                                        </p:cTn>
                                        <p:tgtEl>
                                          <p:spTgt spid="10"/>
                                        </p:tgtEl>
                                      </p:cBhvr>
                                      <p:to x="100000" y="90000"/>
                                    </p:animScale>
                                    <p:animScale>
                                      <p:cBhvr>
                                        <p:cTn id="286" dur="166" decel="50000">
                                          <p:stCondLst>
                                            <p:cond delay="1668"/>
                                          </p:stCondLst>
                                        </p:cTn>
                                        <p:tgtEl>
                                          <p:spTgt spid="10"/>
                                        </p:tgtEl>
                                      </p:cBhvr>
                                      <p:to x="100000" y="100000"/>
                                    </p:animScale>
                                    <p:animScale>
                                      <p:cBhvr>
                                        <p:cTn id="287" dur="26">
                                          <p:stCondLst>
                                            <p:cond delay="1808"/>
                                          </p:stCondLst>
                                        </p:cTn>
                                        <p:tgtEl>
                                          <p:spTgt spid="10"/>
                                        </p:tgtEl>
                                      </p:cBhvr>
                                      <p:to x="100000" y="95000"/>
                                    </p:animScale>
                                    <p:animScale>
                                      <p:cBhvr>
                                        <p:cTn id="288" dur="166" decel="50000">
                                          <p:stCondLst>
                                            <p:cond delay="1834"/>
                                          </p:stCondLst>
                                        </p:cTn>
                                        <p:tgtEl>
                                          <p:spTgt spid="10"/>
                                        </p:tgtEl>
                                      </p:cBhvr>
                                      <p:to x="100000" y="100000"/>
                                    </p:animScale>
                                  </p:childTnLst>
                                </p:cTn>
                              </p:par>
                            </p:childTnLst>
                          </p:cTn>
                        </p:par>
                      </p:childTnLst>
                    </p:cTn>
                  </p:par>
                  <p:par>
                    <p:cTn id="289" fill="hold">
                      <p:stCondLst>
                        <p:cond delay="indefinite"/>
                      </p:stCondLst>
                      <p:childTnLst>
                        <p:par>
                          <p:cTn id="290" fill="hold">
                            <p:stCondLst>
                              <p:cond delay="0"/>
                            </p:stCondLst>
                            <p:childTnLst>
                              <p:par>
                                <p:cTn id="291" presetID="26" presetClass="entr" presetSubtype="0" fill="hold" nodeType="clickEffect">
                                  <p:stCondLst>
                                    <p:cond delay="0"/>
                                  </p:stCondLst>
                                  <p:childTnLst>
                                    <p:set>
                                      <p:cBhvr>
                                        <p:cTn id="292" dur="1" fill="hold">
                                          <p:stCondLst>
                                            <p:cond delay="0"/>
                                          </p:stCondLst>
                                        </p:cTn>
                                        <p:tgtEl>
                                          <p:spTgt spid="11"/>
                                        </p:tgtEl>
                                        <p:attrNameLst>
                                          <p:attrName>style.visibility</p:attrName>
                                        </p:attrNameLst>
                                      </p:cBhvr>
                                      <p:to>
                                        <p:strVal val="visible"/>
                                      </p:to>
                                    </p:set>
                                    <p:animEffect transition="in" filter="wipe(down)">
                                      <p:cBhvr>
                                        <p:cTn id="293" dur="580">
                                          <p:stCondLst>
                                            <p:cond delay="0"/>
                                          </p:stCondLst>
                                        </p:cTn>
                                        <p:tgtEl>
                                          <p:spTgt spid="11"/>
                                        </p:tgtEl>
                                      </p:cBhvr>
                                    </p:animEffect>
                                    <p:anim calcmode="lin" valueType="num">
                                      <p:cBhvr>
                                        <p:cTn id="294"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295"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296"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297"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298"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299" dur="26">
                                          <p:stCondLst>
                                            <p:cond delay="650"/>
                                          </p:stCondLst>
                                        </p:cTn>
                                        <p:tgtEl>
                                          <p:spTgt spid="11"/>
                                        </p:tgtEl>
                                      </p:cBhvr>
                                      <p:to x="100000" y="60000"/>
                                    </p:animScale>
                                    <p:animScale>
                                      <p:cBhvr>
                                        <p:cTn id="300" dur="166" decel="50000">
                                          <p:stCondLst>
                                            <p:cond delay="676"/>
                                          </p:stCondLst>
                                        </p:cTn>
                                        <p:tgtEl>
                                          <p:spTgt spid="11"/>
                                        </p:tgtEl>
                                      </p:cBhvr>
                                      <p:to x="100000" y="100000"/>
                                    </p:animScale>
                                    <p:animScale>
                                      <p:cBhvr>
                                        <p:cTn id="301" dur="26">
                                          <p:stCondLst>
                                            <p:cond delay="1312"/>
                                          </p:stCondLst>
                                        </p:cTn>
                                        <p:tgtEl>
                                          <p:spTgt spid="11"/>
                                        </p:tgtEl>
                                      </p:cBhvr>
                                      <p:to x="100000" y="80000"/>
                                    </p:animScale>
                                    <p:animScale>
                                      <p:cBhvr>
                                        <p:cTn id="302" dur="166" decel="50000">
                                          <p:stCondLst>
                                            <p:cond delay="1338"/>
                                          </p:stCondLst>
                                        </p:cTn>
                                        <p:tgtEl>
                                          <p:spTgt spid="11"/>
                                        </p:tgtEl>
                                      </p:cBhvr>
                                      <p:to x="100000" y="100000"/>
                                    </p:animScale>
                                    <p:animScale>
                                      <p:cBhvr>
                                        <p:cTn id="303" dur="26">
                                          <p:stCondLst>
                                            <p:cond delay="1642"/>
                                          </p:stCondLst>
                                        </p:cTn>
                                        <p:tgtEl>
                                          <p:spTgt spid="11"/>
                                        </p:tgtEl>
                                      </p:cBhvr>
                                      <p:to x="100000" y="90000"/>
                                    </p:animScale>
                                    <p:animScale>
                                      <p:cBhvr>
                                        <p:cTn id="304" dur="166" decel="50000">
                                          <p:stCondLst>
                                            <p:cond delay="1668"/>
                                          </p:stCondLst>
                                        </p:cTn>
                                        <p:tgtEl>
                                          <p:spTgt spid="11"/>
                                        </p:tgtEl>
                                      </p:cBhvr>
                                      <p:to x="100000" y="100000"/>
                                    </p:animScale>
                                    <p:animScale>
                                      <p:cBhvr>
                                        <p:cTn id="305" dur="26">
                                          <p:stCondLst>
                                            <p:cond delay="1808"/>
                                          </p:stCondLst>
                                        </p:cTn>
                                        <p:tgtEl>
                                          <p:spTgt spid="11"/>
                                        </p:tgtEl>
                                      </p:cBhvr>
                                      <p:to x="100000" y="95000"/>
                                    </p:animScale>
                                    <p:animScale>
                                      <p:cBhvr>
                                        <p:cTn id="306" dur="166" decel="50000">
                                          <p:stCondLst>
                                            <p:cond delay="1834"/>
                                          </p:stCondLst>
                                        </p:cTn>
                                        <p:tgtEl>
                                          <p:spTgt spid="11"/>
                                        </p:tgtEl>
                                      </p:cBhvr>
                                      <p:to x="100000" y="100000"/>
                                    </p:animScale>
                                  </p:childTnLst>
                                </p:cTn>
                              </p:par>
                            </p:childTnLst>
                          </p:cTn>
                        </p:par>
                      </p:childTnLst>
                    </p:cTn>
                  </p:par>
                  <p:par>
                    <p:cTn id="307" fill="hold">
                      <p:stCondLst>
                        <p:cond delay="indefinite"/>
                      </p:stCondLst>
                      <p:childTnLst>
                        <p:par>
                          <p:cTn id="308" fill="hold">
                            <p:stCondLst>
                              <p:cond delay="0"/>
                            </p:stCondLst>
                            <p:childTnLst>
                              <p:par>
                                <p:cTn id="309" presetID="26" presetClass="entr" presetSubtype="0" fill="hold" nodeType="clickEffect">
                                  <p:stCondLst>
                                    <p:cond delay="0"/>
                                  </p:stCondLst>
                                  <p:childTnLst>
                                    <p:set>
                                      <p:cBhvr>
                                        <p:cTn id="310" dur="1" fill="hold">
                                          <p:stCondLst>
                                            <p:cond delay="0"/>
                                          </p:stCondLst>
                                        </p:cTn>
                                        <p:tgtEl>
                                          <p:spTgt spid="12"/>
                                        </p:tgtEl>
                                        <p:attrNameLst>
                                          <p:attrName>style.visibility</p:attrName>
                                        </p:attrNameLst>
                                      </p:cBhvr>
                                      <p:to>
                                        <p:strVal val="visible"/>
                                      </p:to>
                                    </p:set>
                                    <p:animEffect transition="in" filter="wipe(down)">
                                      <p:cBhvr>
                                        <p:cTn id="311" dur="580">
                                          <p:stCondLst>
                                            <p:cond delay="0"/>
                                          </p:stCondLst>
                                        </p:cTn>
                                        <p:tgtEl>
                                          <p:spTgt spid="12"/>
                                        </p:tgtEl>
                                      </p:cBhvr>
                                    </p:animEffect>
                                    <p:anim calcmode="lin" valueType="num">
                                      <p:cBhvr>
                                        <p:cTn id="312"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313"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314"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315"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316"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317" dur="26">
                                          <p:stCondLst>
                                            <p:cond delay="650"/>
                                          </p:stCondLst>
                                        </p:cTn>
                                        <p:tgtEl>
                                          <p:spTgt spid="12"/>
                                        </p:tgtEl>
                                      </p:cBhvr>
                                      <p:to x="100000" y="60000"/>
                                    </p:animScale>
                                    <p:animScale>
                                      <p:cBhvr>
                                        <p:cTn id="318" dur="166" decel="50000">
                                          <p:stCondLst>
                                            <p:cond delay="676"/>
                                          </p:stCondLst>
                                        </p:cTn>
                                        <p:tgtEl>
                                          <p:spTgt spid="12"/>
                                        </p:tgtEl>
                                      </p:cBhvr>
                                      <p:to x="100000" y="100000"/>
                                    </p:animScale>
                                    <p:animScale>
                                      <p:cBhvr>
                                        <p:cTn id="319" dur="26">
                                          <p:stCondLst>
                                            <p:cond delay="1312"/>
                                          </p:stCondLst>
                                        </p:cTn>
                                        <p:tgtEl>
                                          <p:spTgt spid="12"/>
                                        </p:tgtEl>
                                      </p:cBhvr>
                                      <p:to x="100000" y="80000"/>
                                    </p:animScale>
                                    <p:animScale>
                                      <p:cBhvr>
                                        <p:cTn id="320" dur="166" decel="50000">
                                          <p:stCondLst>
                                            <p:cond delay="1338"/>
                                          </p:stCondLst>
                                        </p:cTn>
                                        <p:tgtEl>
                                          <p:spTgt spid="12"/>
                                        </p:tgtEl>
                                      </p:cBhvr>
                                      <p:to x="100000" y="100000"/>
                                    </p:animScale>
                                    <p:animScale>
                                      <p:cBhvr>
                                        <p:cTn id="321" dur="26">
                                          <p:stCondLst>
                                            <p:cond delay="1642"/>
                                          </p:stCondLst>
                                        </p:cTn>
                                        <p:tgtEl>
                                          <p:spTgt spid="12"/>
                                        </p:tgtEl>
                                      </p:cBhvr>
                                      <p:to x="100000" y="90000"/>
                                    </p:animScale>
                                    <p:animScale>
                                      <p:cBhvr>
                                        <p:cTn id="322" dur="166" decel="50000">
                                          <p:stCondLst>
                                            <p:cond delay="1668"/>
                                          </p:stCondLst>
                                        </p:cTn>
                                        <p:tgtEl>
                                          <p:spTgt spid="12"/>
                                        </p:tgtEl>
                                      </p:cBhvr>
                                      <p:to x="100000" y="100000"/>
                                    </p:animScale>
                                    <p:animScale>
                                      <p:cBhvr>
                                        <p:cTn id="323" dur="26">
                                          <p:stCondLst>
                                            <p:cond delay="1808"/>
                                          </p:stCondLst>
                                        </p:cTn>
                                        <p:tgtEl>
                                          <p:spTgt spid="12"/>
                                        </p:tgtEl>
                                      </p:cBhvr>
                                      <p:to x="100000" y="95000"/>
                                    </p:animScale>
                                    <p:animScale>
                                      <p:cBhvr>
                                        <p:cTn id="324" dur="166" decel="50000">
                                          <p:stCondLst>
                                            <p:cond delay="1834"/>
                                          </p:stCondLst>
                                        </p:cTn>
                                        <p:tgtEl>
                                          <p:spTgt spid="12"/>
                                        </p:tgtEl>
                                      </p:cBhvr>
                                      <p:to x="100000" y="100000"/>
                                    </p:animScale>
                                  </p:childTnLst>
                                </p:cTn>
                              </p:par>
                            </p:childTnLst>
                          </p:cTn>
                        </p:par>
                      </p:childTnLst>
                    </p:cTn>
                  </p:par>
                  <p:par>
                    <p:cTn id="325" fill="hold">
                      <p:stCondLst>
                        <p:cond delay="indefinite"/>
                      </p:stCondLst>
                      <p:childTnLst>
                        <p:par>
                          <p:cTn id="326" fill="hold">
                            <p:stCondLst>
                              <p:cond delay="0"/>
                            </p:stCondLst>
                            <p:childTnLst>
                              <p:par>
                                <p:cTn id="327" presetID="26" presetClass="entr" presetSubtype="0" fill="hold" nodeType="clickEffect">
                                  <p:stCondLst>
                                    <p:cond delay="0"/>
                                  </p:stCondLst>
                                  <p:childTnLst>
                                    <p:set>
                                      <p:cBhvr>
                                        <p:cTn id="328" dur="1" fill="hold">
                                          <p:stCondLst>
                                            <p:cond delay="0"/>
                                          </p:stCondLst>
                                        </p:cTn>
                                        <p:tgtEl>
                                          <p:spTgt spid="13"/>
                                        </p:tgtEl>
                                        <p:attrNameLst>
                                          <p:attrName>style.visibility</p:attrName>
                                        </p:attrNameLst>
                                      </p:cBhvr>
                                      <p:to>
                                        <p:strVal val="visible"/>
                                      </p:to>
                                    </p:set>
                                    <p:animEffect transition="in" filter="wipe(down)">
                                      <p:cBhvr>
                                        <p:cTn id="329" dur="580">
                                          <p:stCondLst>
                                            <p:cond delay="0"/>
                                          </p:stCondLst>
                                        </p:cTn>
                                        <p:tgtEl>
                                          <p:spTgt spid="13"/>
                                        </p:tgtEl>
                                      </p:cBhvr>
                                    </p:animEffect>
                                    <p:anim calcmode="lin" valueType="num">
                                      <p:cBhvr>
                                        <p:cTn id="330"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331"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332"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333"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334"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335" dur="26">
                                          <p:stCondLst>
                                            <p:cond delay="650"/>
                                          </p:stCondLst>
                                        </p:cTn>
                                        <p:tgtEl>
                                          <p:spTgt spid="13"/>
                                        </p:tgtEl>
                                      </p:cBhvr>
                                      <p:to x="100000" y="60000"/>
                                    </p:animScale>
                                    <p:animScale>
                                      <p:cBhvr>
                                        <p:cTn id="336" dur="166" decel="50000">
                                          <p:stCondLst>
                                            <p:cond delay="676"/>
                                          </p:stCondLst>
                                        </p:cTn>
                                        <p:tgtEl>
                                          <p:spTgt spid="13"/>
                                        </p:tgtEl>
                                      </p:cBhvr>
                                      <p:to x="100000" y="100000"/>
                                    </p:animScale>
                                    <p:animScale>
                                      <p:cBhvr>
                                        <p:cTn id="337" dur="26">
                                          <p:stCondLst>
                                            <p:cond delay="1312"/>
                                          </p:stCondLst>
                                        </p:cTn>
                                        <p:tgtEl>
                                          <p:spTgt spid="13"/>
                                        </p:tgtEl>
                                      </p:cBhvr>
                                      <p:to x="100000" y="80000"/>
                                    </p:animScale>
                                    <p:animScale>
                                      <p:cBhvr>
                                        <p:cTn id="338" dur="166" decel="50000">
                                          <p:stCondLst>
                                            <p:cond delay="1338"/>
                                          </p:stCondLst>
                                        </p:cTn>
                                        <p:tgtEl>
                                          <p:spTgt spid="13"/>
                                        </p:tgtEl>
                                      </p:cBhvr>
                                      <p:to x="100000" y="100000"/>
                                    </p:animScale>
                                    <p:animScale>
                                      <p:cBhvr>
                                        <p:cTn id="339" dur="26">
                                          <p:stCondLst>
                                            <p:cond delay="1642"/>
                                          </p:stCondLst>
                                        </p:cTn>
                                        <p:tgtEl>
                                          <p:spTgt spid="13"/>
                                        </p:tgtEl>
                                      </p:cBhvr>
                                      <p:to x="100000" y="90000"/>
                                    </p:animScale>
                                    <p:animScale>
                                      <p:cBhvr>
                                        <p:cTn id="340" dur="166" decel="50000">
                                          <p:stCondLst>
                                            <p:cond delay="1668"/>
                                          </p:stCondLst>
                                        </p:cTn>
                                        <p:tgtEl>
                                          <p:spTgt spid="13"/>
                                        </p:tgtEl>
                                      </p:cBhvr>
                                      <p:to x="100000" y="100000"/>
                                    </p:animScale>
                                    <p:animScale>
                                      <p:cBhvr>
                                        <p:cTn id="341" dur="26">
                                          <p:stCondLst>
                                            <p:cond delay="1808"/>
                                          </p:stCondLst>
                                        </p:cTn>
                                        <p:tgtEl>
                                          <p:spTgt spid="13"/>
                                        </p:tgtEl>
                                      </p:cBhvr>
                                      <p:to x="100000" y="95000"/>
                                    </p:animScale>
                                    <p:animScale>
                                      <p:cBhvr>
                                        <p:cTn id="342" dur="166" decel="50000">
                                          <p:stCondLst>
                                            <p:cond delay="1834"/>
                                          </p:stCondLst>
                                        </p:cTn>
                                        <p:tgtEl>
                                          <p:spTgt spid="13"/>
                                        </p:tgtEl>
                                      </p:cBhvr>
                                      <p:to x="100000" y="100000"/>
                                    </p:animScale>
                                  </p:childTnLst>
                                </p:cTn>
                              </p:par>
                            </p:childTnLst>
                          </p:cTn>
                        </p:par>
                      </p:childTnLst>
                    </p:cTn>
                  </p:par>
                  <p:par>
                    <p:cTn id="343" fill="hold">
                      <p:stCondLst>
                        <p:cond delay="indefinite"/>
                      </p:stCondLst>
                      <p:childTnLst>
                        <p:par>
                          <p:cTn id="344" fill="hold">
                            <p:stCondLst>
                              <p:cond delay="0"/>
                            </p:stCondLst>
                            <p:childTnLst>
                              <p:par>
                                <p:cTn id="345" presetID="26" presetClass="entr" presetSubtype="0" fill="hold" nodeType="clickEffect">
                                  <p:stCondLst>
                                    <p:cond delay="0"/>
                                  </p:stCondLst>
                                  <p:childTnLst>
                                    <p:set>
                                      <p:cBhvr>
                                        <p:cTn id="346" dur="1" fill="hold">
                                          <p:stCondLst>
                                            <p:cond delay="0"/>
                                          </p:stCondLst>
                                        </p:cTn>
                                        <p:tgtEl>
                                          <p:spTgt spid="14"/>
                                        </p:tgtEl>
                                        <p:attrNameLst>
                                          <p:attrName>style.visibility</p:attrName>
                                        </p:attrNameLst>
                                      </p:cBhvr>
                                      <p:to>
                                        <p:strVal val="visible"/>
                                      </p:to>
                                    </p:set>
                                    <p:animEffect transition="in" filter="wipe(down)">
                                      <p:cBhvr>
                                        <p:cTn id="347" dur="580">
                                          <p:stCondLst>
                                            <p:cond delay="0"/>
                                          </p:stCondLst>
                                        </p:cTn>
                                        <p:tgtEl>
                                          <p:spTgt spid="14"/>
                                        </p:tgtEl>
                                      </p:cBhvr>
                                    </p:animEffect>
                                    <p:anim calcmode="lin" valueType="num">
                                      <p:cBhvr>
                                        <p:cTn id="348"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349"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350"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351"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352"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353" dur="26">
                                          <p:stCondLst>
                                            <p:cond delay="650"/>
                                          </p:stCondLst>
                                        </p:cTn>
                                        <p:tgtEl>
                                          <p:spTgt spid="14"/>
                                        </p:tgtEl>
                                      </p:cBhvr>
                                      <p:to x="100000" y="60000"/>
                                    </p:animScale>
                                    <p:animScale>
                                      <p:cBhvr>
                                        <p:cTn id="354" dur="166" decel="50000">
                                          <p:stCondLst>
                                            <p:cond delay="676"/>
                                          </p:stCondLst>
                                        </p:cTn>
                                        <p:tgtEl>
                                          <p:spTgt spid="14"/>
                                        </p:tgtEl>
                                      </p:cBhvr>
                                      <p:to x="100000" y="100000"/>
                                    </p:animScale>
                                    <p:animScale>
                                      <p:cBhvr>
                                        <p:cTn id="355" dur="26">
                                          <p:stCondLst>
                                            <p:cond delay="1312"/>
                                          </p:stCondLst>
                                        </p:cTn>
                                        <p:tgtEl>
                                          <p:spTgt spid="14"/>
                                        </p:tgtEl>
                                      </p:cBhvr>
                                      <p:to x="100000" y="80000"/>
                                    </p:animScale>
                                    <p:animScale>
                                      <p:cBhvr>
                                        <p:cTn id="356" dur="166" decel="50000">
                                          <p:stCondLst>
                                            <p:cond delay="1338"/>
                                          </p:stCondLst>
                                        </p:cTn>
                                        <p:tgtEl>
                                          <p:spTgt spid="14"/>
                                        </p:tgtEl>
                                      </p:cBhvr>
                                      <p:to x="100000" y="100000"/>
                                    </p:animScale>
                                    <p:animScale>
                                      <p:cBhvr>
                                        <p:cTn id="357" dur="26">
                                          <p:stCondLst>
                                            <p:cond delay="1642"/>
                                          </p:stCondLst>
                                        </p:cTn>
                                        <p:tgtEl>
                                          <p:spTgt spid="14"/>
                                        </p:tgtEl>
                                      </p:cBhvr>
                                      <p:to x="100000" y="90000"/>
                                    </p:animScale>
                                    <p:animScale>
                                      <p:cBhvr>
                                        <p:cTn id="358" dur="166" decel="50000">
                                          <p:stCondLst>
                                            <p:cond delay="1668"/>
                                          </p:stCondLst>
                                        </p:cTn>
                                        <p:tgtEl>
                                          <p:spTgt spid="14"/>
                                        </p:tgtEl>
                                      </p:cBhvr>
                                      <p:to x="100000" y="100000"/>
                                    </p:animScale>
                                    <p:animScale>
                                      <p:cBhvr>
                                        <p:cTn id="359" dur="26">
                                          <p:stCondLst>
                                            <p:cond delay="1808"/>
                                          </p:stCondLst>
                                        </p:cTn>
                                        <p:tgtEl>
                                          <p:spTgt spid="14"/>
                                        </p:tgtEl>
                                      </p:cBhvr>
                                      <p:to x="100000" y="95000"/>
                                    </p:animScale>
                                    <p:animScale>
                                      <p:cBhvr>
                                        <p:cTn id="360" dur="166" decel="50000">
                                          <p:stCondLst>
                                            <p:cond delay="1834"/>
                                          </p:stCondLst>
                                        </p:cTn>
                                        <p:tgtEl>
                                          <p:spTgt spid="14"/>
                                        </p:tgtEl>
                                      </p:cBhvr>
                                      <p:to x="100000" y="100000"/>
                                    </p:animScale>
                                  </p:childTnLst>
                                </p:cTn>
                              </p:par>
                            </p:childTnLst>
                          </p:cTn>
                        </p:par>
                      </p:childTnLst>
                    </p:cTn>
                  </p:par>
                  <p:par>
                    <p:cTn id="361" fill="hold">
                      <p:stCondLst>
                        <p:cond delay="indefinite"/>
                      </p:stCondLst>
                      <p:childTnLst>
                        <p:par>
                          <p:cTn id="362" fill="hold">
                            <p:stCondLst>
                              <p:cond delay="0"/>
                            </p:stCondLst>
                            <p:childTnLst>
                              <p:par>
                                <p:cTn id="363" presetID="26" presetClass="entr" presetSubtype="0" fill="hold" nodeType="clickEffect">
                                  <p:stCondLst>
                                    <p:cond delay="0"/>
                                  </p:stCondLst>
                                  <p:childTnLst>
                                    <p:set>
                                      <p:cBhvr>
                                        <p:cTn id="364" dur="1" fill="hold">
                                          <p:stCondLst>
                                            <p:cond delay="0"/>
                                          </p:stCondLst>
                                        </p:cTn>
                                        <p:tgtEl>
                                          <p:spTgt spid="15"/>
                                        </p:tgtEl>
                                        <p:attrNameLst>
                                          <p:attrName>style.visibility</p:attrName>
                                        </p:attrNameLst>
                                      </p:cBhvr>
                                      <p:to>
                                        <p:strVal val="visible"/>
                                      </p:to>
                                    </p:set>
                                    <p:animEffect transition="in" filter="wipe(down)">
                                      <p:cBhvr>
                                        <p:cTn id="365" dur="580">
                                          <p:stCondLst>
                                            <p:cond delay="0"/>
                                          </p:stCondLst>
                                        </p:cTn>
                                        <p:tgtEl>
                                          <p:spTgt spid="15"/>
                                        </p:tgtEl>
                                      </p:cBhvr>
                                    </p:animEffect>
                                    <p:anim calcmode="lin" valueType="num">
                                      <p:cBhvr>
                                        <p:cTn id="366"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367"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368"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369"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370"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371" dur="26">
                                          <p:stCondLst>
                                            <p:cond delay="650"/>
                                          </p:stCondLst>
                                        </p:cTn>
                                        <p:tgtEl>
                                          <p:spTgt spid="15"/>
                                        </p:tgtEl>
                                      </p:cBhvr>
                                      <p:to x="100000" y="60000"/>
                                    </p:animScale>
                                    <p:animScale>
                                      <p:cBhvr>
                                        <p:cTn id="372" dur="166" decel="50000">
                                          <p:stCondLst>
                                            <p:cond delay="676"/>
                                          </p:stCondLst>
                                        </p:cTn>
                                        <p:tgtEl>
                                          <p:spTgt spid="15"/>
                                        </p:tgtEl>
                                      </p:cBhvr>
                                      <p:to x="100000" y="100000"/>
                                    </p:animScale>
                                    <p:animScale>
                                      <p:cBhvr>
                                        <p:cTn id="373" dur="26">
                                          <p:stCondLst>
                                            <p:cond delay="1312"/>
                                          </p:stCondLst>
                                        </p:cTn>
                                        <p:tgtEl>
                                          <p:spTgt spid="15"/>
                                        </p:tgtEl>
                                      </p:cBhvr>
                                      <p:to x="100000" y="80000"/>
                                    </p:animScale>
                                    <p:animScale>
                                      <p:cBhvr>
                                        <p:cTn id="374" dur="166" decel="50000">
                                          <p:stCondLst>
                                            <p:cond delay="1338"/>
                                          </p:stCondLst>
                                        </p:cTn>
                                        <p:tgtEl>
                                          <p:spTgt spid="15"/>
                                        </p:tgtEl>
                                      </p:cBhvr>
                                      <p:to x="100000" y="100000"/>
                                    </p:animScale>
                                    <p:animScale>
                                      <p:cBhvr>
                                        <p:cTn id="375" dur="26">
                                          <p:stCondLst>
                                            <p:cond delay="1642"/>
                                          </p:stCondLst>
                                        </p:cTn>
                                        <p:tgtEl>
                                          <p:spTgt spid="15"/>
                                        </p:tgtEl>
                                      </p:cBhvr>
                                      <p:to x="100000" y="90000"/>
                                    </p:animScale>
                                    <p:animScale>
                                      <p:cBhvr>
                                        <p:cTn id="376" dur="166" decel="50000">
                                          <p:stCondLst>
                                            <p:cond delay="1668"/>
                                          </p:stCondLst>
                                        </p:cTn>
                                        <p:tgtEl>
                                          <p:spTgt spid="15"/>
                                        </p:tgtEl>
                                      </p:cBhvr>
                                      <p:to x="100000" y="100000"/>
                                    </p:animScale>
                                    <p:animScale>
                                      <p:cBhvr>
                                        <p:cTn id="377" dur="26">
                                          <p:stCondLst>
                                            <p:cond delay="1808"/>
                                          </p:stCondLst>
                                        </p:cTn>
                                        <p:tgtEl>
                                          <p:spTgt spid="15"/>
                                        </p:tgtEl>
                                      </p:cBhvr>
                                      <p:to x="100000" y="95000"/>
                                    </p:animScale>
                                    <p:animScale>
                                      <p:cBhvr>
                                        <p:cTn id="378" dur="166" decel="50000">
                                          <p:stCondLst>
                                            <p:cond delay="1834"/>
                                          </p:stCondLst>
                                        </p:cTn>
                                        <p:tgtEl>
                                          <p:spTgt spid="15"/>
                                        </p:tgtEl>
                                      </p:cBhvr>
                                      <p:to x="100000" y="100000"/>
                                    </p:animScale>
                                  </p:childTnLst>
                                </p:cTn>
                              </p:par>
                            </p:childTnLst>
                          </p:cTn>
                        </p:par>
                      </p:childTnLst>
                    </p:cTn>
                  </p:par>
                  <p:par>
                    <p:cTn id="379" fill="hold">
                      <p:stCondLst>
                        <p:cond delay="indefinite"/>
                      </p:stCondLst>
                      <p:childTnLst>
                        <p:par>
                          <p:cTn id="380" fill="hold">
                            <p:stCondLst>
                              <p:cond delay="0"/>
                            </p:stCondLst>
                            <p:childTnLst>
                              <p:par>
                                <p:cTn id="381" presetID="26" presetClass="entr" presetSubtype="0" fill="hold" nodeType="clickEffect">
                                  <p:stCondLst>
                                    <p:cond delay="0"/>
                                  </p:stCondLst>
                                  <p:childTnLst>
                                    <p:set>
                                      <p:cBhvr>
                                        <p:cTn id="382" dur="1" fill="hold">
                                          <p:stCondLst>
                                            <p:cond delay="0"/>
                                          </p:stCondLst>
                                        </p:cTn>
                                        <p:tgtEl>
                                          <p:spTgt spid="16"/>
                                        </p:tgtEl>
                                        <p:attrNameLst>
                                          <p:attrName>style.visibility</p:attrName>
                                        </p:attrNameLst>
                                      </p:cBhvr>
                                      <p:to>
                                        <p:strVal val="visible"/>
                                      </p:to>
                                    </p:set>
                                    <p:animEffect transition="in" filter="wipe(down)">
                                      <p:cBhvr>
                                        <p:cTn id="383" dur="580">
                                          <p:stCondLst>
                                            <p:cond delay="0"/>
                                          </p:stCondLst>
                                        </p:cTn>
                                        <p:tgtEl>
                                          <p:spTgt spid="16"/>
                                        </p:tgtEl>
                                      </p:cBhvr>
                                    </p:animEffect>
                                    <p:anim calcmode="lin" valueType="num">
                                      <p:cBhvr>
                                        <p:cTn id="384"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385"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386"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387"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388"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389" dur="26">
                                          <p:stCondLst>
                                            <p:cond delay="650"/>
                                          </p:stCondLst>
                                        </p:cTn>
                                        <p:tgtEl>
                                          <p:spTgt spid="16"/>
                                        </p:tgtEl>
                                      </p:cBhvr>
                                      <p:to x="100000" y="60000"/>
                                    </p:animScale>
                                    <p:animScale>
                                      <p:cBhvr>
                                        <p:cTn id="390" dur="166" decel="50000">
                                          <p:stCondLst>
                                            <p:cond delay="676"/>
                                          </p:stCondLst>
                                        </p:cTn>
                                        <p:tgtEl>
                                          <p:spTgt spid="16"/>
                                        </p:tgtEl>
                                      </p:cBhvr>
                                      <p:to x="100000" y="100000"/>
                                    </p:animScale>
                                    <p:animScale>
                                      <p:cBhvr>
                                        <p:cTn id="391" dur="26">
                                          <p:stCondLst>
                                            <p:cond delay="1312"/>
                                          </p:stCondLst>
                                        </p:cTn>
                                        <p:tgtEl>
                                          <p:spTgt spid="16"/>
                                        </p:tgtEl>
                                      </p:cBhvr>
                                      <p:to x="100000" y="80000"/>
                                    </p:animScale>
                                    <p:animScale>
                                      <p:cBhvr>
                                        <p:cTn id="392" dur="166" decel="50000">
                                          <p:stCondLst>
                                            <p:cond delay="1338"/>
                                          </p:stCondLst>
                                        </p:cTn>
                                        <p:tgtEl>
                                          <p:spTgt spid="16"/>
                                        </p:tgtEl>
                                      </p:cBhvr>
                                      <p:to x="100000" y="100000"/>
                                    </p:animScale>
                                    <p:animScale>
                                      <p:cBhvr>
                                        <p:cTn id="393" dur="26">
                                          <p:stCondLst>
                                            <p:cond delay="1642"/>
                                          </p:stCondLst>
                                        </p:cTn>
                                        <p:tgtEl>
                                          <p:spTgt spid="16"/>
                                        </p:tgtEl>
                                      </p:cBhvr>
                                      <p:to x="100000" y="90000"/>
                                    </p:animScale>
                                    <p:animScale>
                                      <p:cBhvr>
                                        <p:cTn id="394" dur="166" decel="50000">
                                          <p:stCondLst>
                                            <p:cond delay="1668"/>
                                          </p:stCondLst>
                                        </p:cTn>
                                        <p:tgtEl>
                                          <p:spTgt spid="16"/>
                                        </p:tgtEl>
                                      </p:cBhvr>
                                      <p:to x="100000" y="100000"/>
                                    </p:animScale>
                                    <p:animScale>
                                      <p:cBhvr>
                                        <p:cTn id="395" dur="26">
                                          <p:stCondLst>
                                            <p:cond delay="1808"/>
                                          </p:stCondLst>
                                        </p:cTn>
                                        <p:tgtEl>
                                          <p:spTgt spid="16"/>
                                        </p:tgtEl>
                                      </p:cBhvr>
                                      <p:to x="100000" y="95000"/>
                                    </p:animScale>
                                    <p:animScale>
                                      <p:cBhvr>
                                        <p:cTn id="396" dur="166" decel="50000">
                                          <p:stCondLst>
                                            <p:cond delay="1834"/>
                                          </p:stCondLst>
                                        </p:cTn>
                                        <p:tgtEl>
                                          <p:spTgt spid="16"/>
                                        </p:tgtEl>
                                      </p:cBhvr>
                                      <p:to x="100000" y="100000"/>
                                    </p:animScale>
                                  </p:childTnLst>
                                </p:cTn>
                              </p:par>
                            </p:childTnLst>
                          </p:cTn>
                        </p:par>
                      </p:childTnLst>
                    </p:cTn>
                  </p:par>
                  <p:par>
                    <p:cTn id="397" fill="hold">
                      <p:stCondLst>
                        <p:cond delay="indefinite"/>
                      </p:stCondLst>
                      <p:childTnLst>
                        <p:par>
                          <p:cTn id="398" fill="hold">
                            <p:stCondLst>
                              <p:cond delay="0"/>
                            </p:stCondLst>
                            <p:childTnLst>
                              <p:par>
                                <p:cTn id="399" presetID="26" presetClass="entr" presetSubtype="0" fill="hold" nodeType="clickEffect">
                                  <p:stCondLst>
                                    <p:cond delay="0"/>
                                  </p:stCondLst>
                                  <p:childTnLst>
                                    <p:set>
                                      <p:cBhvr>
                                        <p:cTn id="400" dur="1" fill="hold">
                                          <p:stCondLst>
                                            <p:cond delay="0"/>
                                          </p:stCondLst>
                                        </p:cTn>
                                        <p:tgtEl>
                                          <p:spTgt spid="17"/>
                                        </p:tgtEl>
                                        <p:attrNameLst>
                                          <p:attrName>style.visibility</p:attrName>
                                        </p:attrNameLst>
                                      </p:cBhvr>
                                      <p:to>
                                        <p:strVal val="visible"/>
                                      </p:to>
                                    </p:set>
                                    <p:animEffect transition="in" filter="wipe(down)">
                                      <p:cBhvr>
                                        <p:cTn id="401" dur="580">
                                          <p:stCondLst>
                                            <p:cond delay="0"/>
                                          </p:stCondLst>
                                        </p:cTn>
                                        <p:tgtEl>
                                          <p:spTgt spid="17"/>
                                        </p:tgtEl>
                                      </p:cBhvr>
                                    </p:animEffect>
                                    <p:anim calcmode="lin" valueType="num">
                                      <p:cBhvr>
                                        <p:cTn id="402" dur="182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403" dur="664"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404" dur="664" tmFilter="0, 0; 0.125,0.2665; 0.25,0.4; 0.375,0.465; 0.5,0.5;  0.625,0.535; 0.75,0.6; 0.875,0.7335; 1,1">
                                          <p:stCondLst>
                                            <p:cond delay="664"/>
                                          </p:stCondLst>
                                        </p:cTn>
                                        <p:tgtEl>
                                          <p:spTgt spid="17"/>
                                        </p:tgtEl>
                                        <p:attrNameLst>
                                          <p:attrName>ppt_y</p:attrName>
                                        </p:attrNameLst>
                                      </p:cBhvr>
                                      <p:tavLst>
                                        <p:tav tm="0" fmla="#ppt_y-sin(pi*$)/9">
                                          <p:val>
                                            <p:fltVal val="0"/>
                                          </p:val>
                                        </p:tav>
                                        <p:tav tm="100000">
                                          <p:val>
                                            <p:fltVal val="1"/>
                                          </p:val>
                                        </p:tav>
                                      </p:tavLst>
                                    </p:anim>
                                    <p:anim calcmode="lin" valueType="num">
                                      <p:cBhvr>
                                        <p:cTn id="405" dur="332" tmFilter="0, 0; 0.125,0.2665; 0.25,0.4; 0.375,0.465; 0.5,0.5;  0.625,0.535; 0.75,0.6; 0.875,0.7335; 1,1">
                                          <p:stCondLst>
                                            <p:cond delay="1324"/>
                                          </p:stCondLst>
                                        </p:cTn>
                                        <p:tgtEl>
                                          <p:spTgt spid="17"/>
                                        </p:tgtEl>
                                        <p:attrNameLst>
                                          <p:attrName>ppt_y</p:attrName>
                                        </p:attrNameLst>
                                      </p:cBhvr>
                                      <p:tavLst>
                                        <p:tav tm="0" fmla="#ppt_y-sin(pi*$)/27">
                                          <p:val>
                                            <p:fltVal val="0"/>
                                          </p:val>
                                        </p:tav>
                                        <p:tav tm="100000">
                                          <p:val>
                                            <p:fltVal val="1"/>
                                          </p:val>
                                        </p:tav>
                                      </p:tavLst>
                                    </p:anim>
                                    <p:anim calcmode="lin" valueType="num">
                                      <p:cBhvr>
                                        <p:cTn id="406" dur="164" tmFilter="0, 0; 0.125,0.2665; 0.25,0.4; 0.375,0.465; 0.5,0.5;  0.625,0.535; 0.75,0.6; 0.875,0.7335; 1,1">
                                          <p:stCondLst>
                                            <p:cond delay="1656"/>
                                          </p:stCondLst>
                                        </p:cTn>
                                        <p:tgtEl>
                                          <p:spTgt spid="17"/>
                                        </p:tgtEl>
                                        <p:attrNameLst>
                                          <p:attrName>ppt_y</p:attrName>
                                        </p:attrNameLst>
                                      </p:cBhvr>
                                      <p:tavLst>
                                        <p:tav tm="0" fmla="#ppt_y-sin(pi*$)/81">
                                          <p:val>
                                            <p:fltVal val="0"/>
                                          </p:val>
                                        </p:tav>
                                        <p:tav tm="100000">
                                          <p:val>
                                            <p:fltVal val="1"/>
                                          </p:val>
                                        </p:tav>
                                      </p:tavLst>
                                    </p:anim>
                                    <p:animScale>
                                      <p:cBhvr>
                                        <p:cTn id="407" dur="26">
                                          <p:stCondLst>
                                            <p:cond delay="650"/>
                                          </p:stCondLst>
                                        </p:cTn>
                                        <p:tgtEl>
                                          <p:spTgt spid="17"/>
                                        </p:tgtEl>
                                      </p:cBhvr>
                                      <p:to x="100000" y="60000"/>
                                    </p:animScale>
                                    <p:animScale>
                                      <p:cBhvr>
                                        <p:cTn id="408" dur="166" decel="50000">
                                          <p:stCondLst>
                                            <p:cond delay="676"/>
                                          </p:stCondLst>
                                        </p:cTn>
                                        <p:tgtEl>
                                          <p:spTgt spid="17"/>
                                        </p:tgtEl>
                                      </p:cBhvr>
                                      <p:to x="100000" y="100000"/>
                                    </p:animScale>
                                    <p:animScale>
                                      <p:cBhvr>
                                        <p:cTn id="409" dur="26">
                                          <p:stCondLst>
                                            <p:cond delay="1312"/>
                                          </p:stCondLst>
                                        </p:cTn>
                                        <p:tgtEl>
                                          <p:spTgt spid="17"/>
                                        </p:tgtEl>
                                      </p:cBhvr>
                                      <p:to x="100000" y="80000"/>
                                    </p:animScale>
                                    <p:animScale>
                                      <p:cBhvr>
                                        <p:cTn id="410" dur="166" decel="50000">
                                          <p:stCondLst>
                                            <p:cond delay="1338"/>
                                          </p:stCondLst>
                                        </p:cTn>
                                        <p:tgtEl>
                                          <p:spTgt spid="17"/>
                                        </p:tgtEl>
                                      </p:cBhvr>
                                      <p:to x="100000" y="100000"/>
                                    </p:animScale>
                                    <p:animScale>
                                      <p:cBhvr>
                                        <p:cTn id="411" dur="26">
                                          <p:stCondLst>
                                            <p:cond delay="1642"/>
                                          </p:stCondLst>
                                        </p:cTn>
                                        <p:tgtEl>
                                          <p:spTgt spid="17"/>
                                        </p:tgtEl>
                                      </p:cBhvr>
                                      <p:to x="100000" y="90000"/>
                                    </p:animScale>
                                    <p:animScale>
                                      <p:cBhvr>
                                        <p:cTn id="412" dur="166" decel="50000">
                                          <p:stCondLst>
                                            <p:cond delay="1668"/>
                                          </p:stCondLst>
                                        </p:cTn>
                                        <p:tgtEl>
                                          <p:spTgt spid="17"/>
                                        </p:tgtEl>
                                      </p:cBhvr>
                                      <p:to x="100000" y="100000"/>
                                    </p:animScale>
                                    <p:animScale>
                                      <p:cBhvr>
                                        <p:cTn id="413" dur="26">
                                          <p:stCondLst>
                                            <p:cond delay="1808"/>
                                          </p:stCondLst>
                                        </p:cTn>
                                        <p:tgtEl>
                                          <p:spTgt spid="17"/>
                                        </p:tgtEl>
                                      </p:cBhvr>
                                      <p:to x="100000" y="95000"/>
                                    </p:animScale>
                                    <p:animScale>
                                      <p:cBhvr>
                                        <p:cTn id="414" dur="166" decel="50000">
                                          <p:stCondLst>
                                            <p:cond delay="1834"/>
                                          </p:stCondLst>
                                        </p:cTn>
                                        <p:tgtEl>
                                          <p:spTgt spid="17"/>
                                        </p:tgtEl>
                                      </p:cBhvr>
                                      <p:to x="100000" y="100000"/>
                                    </p:animScale>
                                  </p:childTnLst>
                                </p:cTn>
                              </p:par>
                            </p:childTnLst>
                          </p:cTn>
                        </p:par>
                      </p:childTnLst>
                    </p:cTn>
                  </p:par>
                  <p:par>
                    <p:cTn id="415" fill="hold">
                      <p:stCondLst>
                        <p:cond delay="indefinite"/>
                      </p:stCondLst>
                      <p:childTnLst>
                        <p:par>
                          <p:cTn id="416" fill="hold">
                            <p:stCondLst>
                              <p:cond delay="0"/>
                            </p:stCondLst>
                            <p:childTnLst>
                              <p:par>
                                <p:cTn id="417" presetID="26" presetClass="entr" presetSubtype="0" fill="hold" nodeType="clickEffect">
                                  <p:stCondLst>
                                    <p:cond delay="0"/>
                                  </p:stCondLst>
                                  <p:childTnLst>
                                    <p:set>
                                      <p:cBhvr>
                                        <p:cTn id="418" dur="1" fill="hold">
                                          <p:stCondLst>
                                            <p:cond delay="0"/>
                                          </p:stCondLst>
                                        </p:cTn>
                                        <p:tgtEl>
                                          <p:spTgt spid="18"/>
                                        </p:tgtEl>
                                        <p:attrNameLst>
                                          <p:attrName>style.visibility</p:attrName>
                                        </p:attrNameLst>
                                      </p:cBhvr>
                                      <p:to>
                                        <p:strVal val="visible"/>
                                      </p:to>
                                    </p:set>
                                    <p:animEffect transition="in" filter="wipe(down)">
                                      <p:cBhvr>
                                        <p:cTn id="419" dur="580">
                                          <p:stCondLst>
                                            <p:cond delay="0"/>
                                          </p:stCondLst>
                                        </p:cTn>
                                        <p:tgtEl>
                                          <p:spTgt spid="18"/>
                                        </p:tgtEl>
                                      </p:cBhvr>
                                    </p:animEffect>
                                    <p:anim calcmode="lin" valueType="num">
                                      <p:cBhvr>
                                        <p:cTn id="420" dur="1822"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421" dur="664"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422" dur="664" tmFilter="0, 0; 0.125,0.2665; 0.25,0.4; 0.375,0.465; 0.5,0.5;  0.625,0.535; 0.75,0.6; 0.875,0.7335; 1,1">
                                          <p:stCondLst>
                                            <p:cond delay="664"/>
                                          </p:stCondLst>
                                        </p:cTn>
                                        <p:tgtEl>
                                          <p:spTgt spid="18"/>
                                        </p:tgtEl>
                                        <p:attrNameLst>
                                          <p:attrName>ppt_y</p:attrName>
                                        </p:attrNameLst>
                                      </p:cBhvr>
                                      <p:tavLst>
                                        <p:tav tm="0" fmla="#ppt_y-sin(pi*$)/9">
                                          <p:val>
                                            <p:fltVal val="0"/>
                                          </p:val>
                                        </p:tav>
                                        <p:tav tm="100000">
                                          <p:val>
                                            <p:fltVal val="1"/>
                                          </p:val>
                                        </p:tav>
                                      </p:tavLst>
                                    </p:anim>
                                    <p:anim calcmode="lin" valueType="num">
                                      <p:cBhvr>
                                        <p:cTn id="423" dur="332" tmFilter="0, 0; 0.125,0.2665; 0.25,0.4; 0.375,0.465; 0.5,0.5;  0.625,0.535; 0.75,0.6; 0.875,0.7335; 1,1">
                                          <p:stCondLst>
                                            <p:cond delay="1324"/>
                                          </p:stCondLst>
                                        </p:cTn>
                                        <p:tgtEl>
                                          <p:spTgt spid="18"/>
                                        </p:tgtEl>
                                        <p:attrNameLst>
                                          <p:attrName>ppt_y</p:attrName>
                                        </p:attrNameLst>
                                      </p:cBhvr>
                                      <p:tavLst>
                                        <p:tav tm="0" fmla="#ppt_y-sin(pi*$)/27">
                                          <p:val>
                                            <p:fltVal val="0"/>
                                          </p:val>
                                        </p:tav>
                                        <p:tav tm="100000">
                                          <p:val>
                                            <p:fltVal val="1"/>
                                          </p:val>
                                        </p:tav>
                                      </p:tavLst>
                                    </p:anim>
                                    <p:anim calcmode="lin" valueType="num">
                                      <p:cBhvr>
                                        <p:cTn id="424" dur="164" tmFilter="0, 0; 0.125,0.2665; 0.25,0.4; 0.375,0.465; 0.5,0.5;  0.625,0.535; 0.75,0.6; 0.875,0.7335; 1,1">
                                          <p:stCondLst>
                                            <p:cond delay="1656"/>
                                          </p:stCondLst>
                                        </p:cTn>
                                        <p:tgtEl>
                                          <p:spTgt spid="18"/>
                                        </p:tgtEl>
                                        <p:attrNameLst>
                                          <p:attrName>ppt_y</p:attrName>
                                        </p:attrNameLst>
                                      </p:cBhvr>
                                      <p:tavLst>
                                        <p:tav tm="0" fmla="#ppt_y-sin(pi*$)/81">
                                          <p:val>
                                            <p:fltVal val="0"/>
                                          </p:val>
                                        </p:tav>
                                        <p:tav tm="100000">
                                          <p:val>
                                            <p:fltVal val="1"/>
                                          </p:val>
                                        </p:tav>
                                      </p:tavLst>
                                    </p:anim>
                                    <p:animScale>
                                      <p:cBhvr>
                                        <p:cTn id="425" dur="26">
                                          <p:stCondLst>
                                            <p:cond delay="650"/>
                                          </p:stCondLst>
                                        </p:cTn>
                                        <p:tgtEl>
                                          <p:spTgt spid="18"/>
                                        </p:tgtEl>
                                      </p:cBhvr>
                                      <p:to x="100000" y="60000"/>
                                    </p:animScale>
                                    <p:animScale>
                                      <p:cBhvr>
                                        <p:cTn id="426" dur="166" decel="50000">
                                          <p:stCondLst>
                                            <p:cond delay="676"/>
                                          </p:stCondLst>
                                        </p:cTn>
                                        <p:tgtEl>
                                          <p:spTgt spid="18"/>
                                        </p:tgtEl>
                                      </p:cBhvr>
                                      <p:to x="100000" y="100000"/>
                                    </p:animScale>
                                    <p:animScale>
                                      <p:cBhvr>
                                        <p:cTn id="427" dur="26">
                                          <p:stCondLst>
                                            <p:cond delay="1312"/>
                                          </p:stCondLst>
                                        </p:cTn>
                                        <p:tgtEl>
                                          <p:spTgt spid="18"/>
                                        </p:tgtEl>
                                      </p:cBhvr>
                                      <p:to x="100000" y="80000"/>
                                    </p:animScale>
                                    <p:animScale>
                                      <p:cBhvr>
                                        <p:cTn id="428" dur="166" decel="50000">
                                          <p:stCondLst>
                                            <p:cond delay="1338"/>
                                          </p:stCondLst>
                                        </p:cTn>
                                        <p:tgtEl>
                                          <p:spTgt spid="18"/>
                                        </p:tgtEl>
                                      </p:cBhvr>
                                      <p:to x="100000" y="100000"/>
                                    </p:animScale>
                                    <p:animScale>
                                      <p:cBhvr>
                                        <p:cTn id="429" dur="26">
                                          <p:stCondLst>
                                            <p:cond delay="1642"/>
                                          </p:stCondLst>
                                        </p:cTn>
                                        <p:tgtEl>
                                          <p:spTgt spid="18"/>
                                        </p:tgtEl>
                                      </p:cBhvr>
                                      <p:to x="100000" y="90000"/>
                                    </p:animScale>
                                    <p:animScale>
                                      <p:cBhvr>
                                        <p:cTn id="430" dur="166" decel="50000">
                                          <p:stCondLst>
                                            <p:cond delay="1668"/>
                                          </p:stCondLst>
                                        </p:cTn>
                                        <p:tgtEl>
                                          <p:spTgt spid="18"/>
                                        </p:tgtEl>
                                      </p:cBhvr>
                                      <p:to x="100000" y="100000"/>
                                    </p:animScale>
                                    <p:animScale>
                                      <p:cBhvr>
                                        <p:cTn id="431" dur="26">
                                          <p:stCondLst>
                                            <p:cond delay="1808"/>
                                          </p:stCondLst>
                                        </p:cTn>
                                        <p:tgtEl>
                                          <p:spTgt spid="18"/>
                                        </p:tgtEl>
                                      </p:cBhvr>
                                      <p:to x="100000" y="95000"/>
                                    </p:animScale>
                                    <p:animScale>
                                      <p:cBhvr>
                                        <p:cTn id="432" dur="166" decel="50000">
                                          <p:stCondLst>
                                            <p:cond delay="1834"/>
                                          </p:stCondLst>
                                        </p:cTn>
                                        <p:tgtEl>
                                          <p:spTgt spid="18"/>
                                        </p:tgtEl>
                                      </p:cBhvr>
                                      <p:to x="100000" y="100000"/>
                                    </p:animScale>
                                  </p:childTnLst>
                                </p:cTn>
                              </p:par>
                            </p:childTnLst>
                          </p:cTn>
                        </p:par>
                      </p:childTnLst>
                    </p:cTn>
                  </p:par>
                  <p:par>
                    <p:cTn id="433" fill="hold">
                      <p:stCondLst>
                        <p:cond delay="indefinite"/>
                      </p:stCondLst>
                      <p:childTnLst>
                        <p:par>
                          <p:cTn id="434" fill="hold">
                            <p:stCondLst>
                              <p:cond delay="0"/>
                            </p:stCondLst>
                            <p:childTnLst>
                              <p:par>
                                <p:cTn id="435" presetID="26" presetClass="entr" presetSubtype="0" fill="hold" nodeType="clickEffect">
                                  <p:stCondLst>
                                    <p:cond delay="0"/>
                                  </p:stCondLst>
                                  <p:childTnLst>
                                    <p:set>
                                      <p:cBhvr>
                                        <p:cTn id="436" dur="1" fill="hold">
                                          <p:stCondLst>
                                            <p:cond delay="0"/>
                                          </p:stCondLst>
                                        </p:cTn>
                                        <p:tgtEl>
                                          <p:spTgt spid="19"/>
                                        </p:tgtEl>
                                        <p:attrNameLst>
                                          <p:attrName>style.visibility</p:attrName>
                                        </p:attrNameLst>
                                      </p:cBhvr>
                                      <p:to>
                                        <p:strVal val="visible"/>
                                      </p:to>
                                    </p:set>
                                    <p:animEffect transition="in" filter="wipe(down)">
                                      <p:cBhvr>
                                        <p:cTn id="437" dur="580">
                                          <p:stCondLst>
                                            <p:cond delay="0"/>
                                          </p:stCondLst>
                                        </p:cTn>
                                        <p:tgtEl>
                                          <p:spTgt spid="19"/>
                                        </p:tgtEl>
                                      </p:cBhvr>
                                    </p:animEffect>
                                    <p:anim calcmode="lin" valueType="num">
                                      <p:cBhvr>
                                        <p:cTn id="438" dur="1822" tmFilter="0,0; 0.14,0.36; 0.43,0.73; 0.71,0.91; 1.0,1.0">
                                          <p:stCondLst>
                                            <p:cond delay="0"/>
                                          </p:stCondLst>
                                        </p:cTn>
                                        <p:tgtEl>
                                          <p:spTgt spid="19"/>
                                        </p:tgtEl>
                                        <p:attrNameLst>
                                          <p:attrName>ppt_x</p:attrName>
                                        </p:attrNameLst>
                                      </p:cBhvr>
                                      <p:tavLst>
                                        <p:tav tm="0">
                                          <p:val>
                                            <p:strVal val="#ppt_x-0.25"/>
                                          </p:val>
                                        </p:tav>
                                        <p:tav tm="100000">
                                          <p:val>
                                            <p:strVal val="#ppt_x"/>
                                          </p:val>
                                        </p:tav>
                                      </p:tavLst>
                                    </p:anim>
                                    <p:anim calcmode="lin" valueType="num">
                                      <p:cBhvr>
                                        <p:cTn id="439" dur="664" tmFilter="0.0,0.0; 0.25,0.07; 0.50,0.2; 0.75,0.467; 1.0,1.0">
                                          <p:stCondLst>
                                            <p:cond delay="0"/>
                                          </p:stCondLst>
                                        </p:cTn>
                                        <p:tgtEl>
                                          <p:spTgt spid="19"/>
                                        </p:tgtEl>
                                        <p:attrNameLst>
                                          <p:attrName>ppt_y</p:attrName>
                                        </p:attrNameLst>
                                      </p:cBhvr>
                                      <p:tavLst>
                                        <p:tav tm="0" fmla="#ppt_y-sin(pi*$)/3">
                                          <p:val>
                                            <p:fltVal val="0.5"/>
                                          </p:val>
                                        </p:tav>
                                        <p:tav tm="100000">
                                          <p:val>
                                            <p:fltVal val="1"/>
                                          </p:val>
                                        </p:tav>
                                      </p:tavLst>
                                    </p:anim>
                                    <p:anim calcmode="lin" valueType="num">
                                      <p:cBhvr>
                                        <p:cTn id="440" dur="664" tmFilter="0, 0; 0.125,0.2665; 0.25,0.4; 0.375,0.465; 0.5,0.5;  0.625,0.535; 0.75,0.6; 0.875,0.7335; 1,1">
                                          <p:stCondLst>
                                            <p:cond delay="664"/>
                                          </p:stCondLst>
                                        </p:cTn>
                                        <p:tgtEl>
                                          <p:spTgt spid="19"/>
                                        </p:tgtEl>
                                        <p:attrNameLst>
                                          <p:attrName>ppt_y</p:attrName>
                                        </p:attrNameLst>
                                      </p:cBhvr>
                                      <p:tavLst>
                                        <p:tav tm="0" fmla="#ppt_y-sin(pi*$)/9">
                                          <p:val>
                                            <p:fltVal val="0"/>
                                          </p:val>
                                        </p:tav>
                                        <p:tav tm="100000">
                                          <p:val>
                                            <p:fltVal val="1"/>
                                          </p:val>
                                        </p:tav>
                                      </p:tavLst>
                                    </p:anim>
                                    <p:anim calcmode="lin" valueType="num">
                                      <p:cBhvr>
                                        <p:cTn id="441" dur="332" tmFilter="0, 0; 0.125,0.2665; 0.25,0.4; 0.375,0.465; 0.5,0.5;  0.625,0.535; 0.75,0.6; 0.875,0.7335; 1,1">
                                          <p:stCondLst>
                                            <p:cond delay="1324"/>
                                          </p:stCondLst>
                                        </p:cTn>
                                        <p:tgtEl>
                                          <p:spTgt spid="19"/>
                                        </p:tgtEl>
                                        <p:attrNameLst>
                                          <p:attrName>ppt_y</p:attrName>
                                        </p:attrNameLst>
                                      </p:cBhvr>
                                      <p:tavLst>
                                        <p:tav tm="0" fmla="#ppt_y-sin(pi*$)/27">
                                          <p:val>
                                            <p:fltVal val="0"/>
                                          </p:val>
                                        </p:tav>
                                        <p:tav tm="100000">
                                          <p:val>
                                            <p:fltVal val="1"/>
                                          </p:val>
                                        </p:tav>
                                      </p:tavLst>
                                    </p:anim>
                                    <p:anim calcmode="lin" valueType="num">
                                      <p:cBhvr>
                                        <p:cTn id="442" dur="164" tmFilter="0, 0; 0.125,0.2665; 0.25,0.4; 0.375,0.465; 0.5,0.5;  0.625,0.535; 0.75,0.6; 0.875,0.7335; 1,1">
                                          <p:stCondLst>
                                            <p:cond delay="1656"/>
                                          </p:stCondLst>
                                        </p:cTn>
                                        <p:tgtEl>
                                          <p:spTgt spid="19"/>
                                        </p:tgtEl>
                                        <p:attrNameLst>
                                          <p:attrName>ppt_y</p:attrName>
                                        </p:attrNameLst>
                                      </p:cBhvr>
                                      <p:tavLst>
                                        <p:tav tm="0" fmla="#ppt_y-sin(pi*$)/81">
                                          <p:val>
                                            <p:fltVal val="0"/>
                                          </p:val>
                                        </p:tav>
                                        <p:tav tm="100000">
                                          <p:val>
                                            <p:fltVal val="1"/>
                                          </p:val>
                                        </p:tav>
                                      </p:tavLst>
                                    </p:anim>
                                    <p:animScale>
                                      <p:cBhvr>
                                        <p:cTn id="443" dur="26">
                                          <p:stCondLst>
                                            <p:cond delay="650"/>
                                          </p:stCondLst>
                                        </p:cTn>
                                        <p:tgtEl>
                                          <p:spTgt spid="19"/>
                                        </p:tgtEl>
                                      </p:cBhvr>
                                      <p:to x="100000" y="60000"/>
                                    </p:animScale>
                                    <p:animScale>
                                      <p:cBhvr>
                                        <p:cTn id="444" dur="166" decel="50000">
                                          <p:stCondLst>
                                            <p:cond delay="676"/>
                                          </p:stCondLst>
                                        </p:cTn>
                                        <p:tgtEl>
                                          <p:spTgt spid="19"/>
                                        </p:tgtEl>
                                      </p:cBhvr>
                                      <p:to x="100000" y="100000"/>
                                    </p:animScale>
                                    <p:animScale>
                                      <p:cBhvr>
                                        <p:cTn id="445" dur="26">
                                          <p:stCondLst>
                                            <p:cond delay="1312"/>
                                          </p:stCondLst>
                                        </p:cTn>
                                        <p:tgtEl>
                                          <p:spTgt spid="19"/>
                                        </p:tgtEl>
                                      </p:cBhvr>
                                      <p:to x="100000" y="80000"/>
                                    </p:animScale>
                                    <p:animScale>
                                      <p:cBhvr>
                                        <p:cTn id="446" dur="166" decel="50000">
                                          <p:stCondLst>
                                            <p:cond delay="1338"/>
                                          </p:stCondLst>
                                        </p:cTn>
                                        <p:tgtEl>
                                          <p:spTgt spid="19"/>
                                        </p:tgtEl>
                                      </p:cBhvr>
                                      <p:to x="100000" y="100000"/>
                                    </p:animScale>
                                    <p:animScale>
                                      <p:cBhvr>
                                        <p:cTn id="447" dur="26">
                                          <p:stCondLst>
                                            <p:cond delay="1642"/>
                                          </p:stCondLst>
                                        </p:cTn>
                                        <p:tgtEl>
                                          <p:spTgt spid="19"/>
                                        </p:tgtEl>
                                      </p:cBhvr>
                                      <p:to x="100000" y="90000"/>
                                    </p:animScale>
                                    <p:animScale>
                                      <p:cBhvr>
                                        <p:cTn id="448" dur="166" decel="50000">
                                          <p:stCondLst>
                                            <p:cond delay="1668"/>
                                          </p:stCondLst>
                                        </p:cTn>
                                        <p:tgtEl>
                                          <p:spTgt spid="19"/>
                                        </p:tgtEl>
                                      </p:cBhvr>
                                      <p:to x="100000" y="100000"/>
                                    </p:animScale>
                                    <p:animScale>
                                      <p:cBhvr>
                                        <p:cTn id="449" dur="26">
                                          <p:stCondLst>
                                            <p:cond delay="1808"/>
                                          </p:stCondLst>
                                        </p:cTn>
                                        <p:tgtEl>
                                          <p:spTgt spid="19"/>
                                        </p:tgtEl>
                                      </p:cBhvr>
                                      <p:to x="100000" y="95000"/>
                                    </p:animScale>
                                    <p:animScale>
                                      <p:cBhvr>
                                        <p:cTn id="450" dur="166" decel="50000">
                                          <p:stCondLst>
                                            <p:cond delay="1834"/>
                                          </p:stCondLst>
                                        </p:cTn>
                                        <p:tgtEl>
                                          <p:spTgt spid="19"/>
                                        </p:tgtEl>
                                      </p:cBhvr>
                                      <p:to x="100000" y="100000"/>
                                    </p:animScale>
                                  </p:childTnLst>
                                </p:cTn>
                              </p:par>
                            </p:childTnLst>
                          </p:cTn>
                        </p:par>
                      </p:childTnLst>
                    </p:cTn>
                  </p:par>
                  <p:par>
                    <p:cTn id="451" fill="hold">
                      <p:stCondLst>
                        <p:cond delay="indefinite"/>
                      </p:stCondLst>
                      <p:childTnLst>
                        <p:par>
                          <p:cTn id="452" fill="hold">
                            <p:stCondLst>
                              <p:cond delay="0"/>
                            </p:stCondLst>
                            <p:childTnLst>
                              <p:par>
                                <p:cTn id="453" presetID="26" presetClass="entr" presetSubtype="0" fill="hold" nodeType="clickEffect">
                                  <p:stCondLst>
                                    <p:cond delay="0"/>
                                  </p:stCondLst>
                                  <p:childTnLst>
                                    <p:set>
                                      <p:cBhvr>
                                        <p:cTn id="454" dur="1" fill="hold">
                                          <p:stCondLst>
                                            <p:cond delay="0"/>
                                          </p:stCondLst>
                                        </p:cTn>
                                        <p:tgtEl>
                                          <p:spTgt spid="20"/>
                                        </p:tgtEl>
                                        <p:attrNameLst>
                                          <p:attrName>style.visibility</p:attrName>
                                        </p:attrNameLst>
                                      </p:cBhvr>
                                      <p:to>
                                        <p:strVal val="visible"/>
                                      </p:to>
                                    </p:set>
                                    <p:animEffect transition="in" filter="wipe(down)">
                                      <p:cBhvr>
                                        <p:cTn id="455" dur="580">
                                          <p:stCondLst>
                                            <p:cond delay="0"/>
                                          </p:stCondLst>
                                        </p:cTn>
                                        <p:tgtEl>
                                          <p:spTgt spid="20"/>
                                        </p:tgtEl>
                                      </p:cBhvr>
                                    </p:animEffect>
                                    <p:anim calcmode="lin" valueType="num">
                                      <p:cBhvr>
                                        <p:cTn id="456" dur="1822" tmFilter="0,0; 0.14,0.36; 0.43,0.73; 0.71,0.91; 1.0,1.0">
                                          <p:stCondLst>
                                            <p:cond delay="0"/>
                                          </p:stCondLst>
                                        </p:cTn>
                                        <p:tgtEl>
                                          <p:spTgt spid="20"/>
                                        </p:tgtEl>
                                        <p:attrNameLst>
                                          <p:attrName>ppt_x</p:attrName>
                                        </p:attrNameLst>
                                      </p:cBhvr>
                                      <p:tavLst>
                                        <p:tav tm="0">
                                          <p:val>
                                            <p:strVal val="#ppt_x-0.25"/>
                                          </p:val>
                                        </p:tav>
                                        <p:tav tm="100000">
                                          <p:val>
                                            <p:strVal val="#ppt_x"/>
                                          </p:val>
                                        </p:tav>
                                      </p:tavLst>
                                    </p:anim>
                                    <p:anim calcmode="lin" valueType="num">
                                      <p:cBhvr>
                                        <p:cTn id="457" dur="664" tmFilter="0.0,0.0; 0.25,0.07; 0.50,0.2; 0.75,0.467; 1.0,1.0">
                                          <p:stCondLst>
                                            <p:cond delay="0"/>
                                          </p:stCondLst>
                                        </p:cTn>
                                        <p:tgtEl>
                                          <p:spTgt spid="20"/>
                                        </p:tgtEl>
                                        <p:attrNameLst>
                                          <p:attrName>ppt_y</p:attrName>
                                        </p:attrNameLst>
                                      </p:cBhvr>
                                      <p:tavLst>
                                        <p:tav tm="0" fmla="#ppt_y-sin(pi*$)/3">
                                          <p:val>
                                            <p:fltVal val="0.5"/>
                                          </p:val>
                                        </p:tav>
                                        <p:tav tm="100000">
                                          <p:val>
                                            <p:fltVal val="1"/>
                                          </p:val>
                                        </p:tav>
                                      </p:tavLst>
                                    </p:anim>
                                    <p:anim calcmode="lin" valueType="num">
                                      <p:cBhvr>
                                        <p:cTn id="458" dur="664" tmFilter="0, 0; 0.125,0.2665; 0.25,0.4; 0.375,0.465; 0.5,0.5;  0.625,0.535; 0.75,0.6; 0.875,0.7335; 1,1">
                                          <p:stCondLst>
                                            <p:cond delay="664"/>
                                          </p:stCondLst>
                                        </p:cTn>
                                        <p:tgtEl>
                                          <p:spTgt spid="20"/>
                                        </p:tgtEl>
                                        <p:attrNameLst>
                                          <p:attrName>ppt_y</p:attrName>
                                        </p:attrNameLst>
                                      </p:cBhvr>
                                      <p:tavLst>
                                        <p:tav tm="0" fmla="#ppt_y-sin(pi*$)/9">
                                          <p:val>
                                            <p:fltVal val="0"/>
                                          </p:val>
                                        </p:tav>
                                        <p:tav tm="100000">
                                          <p:val>
                                            <p:fltVal val="1"/>
                                          </p:val>
                                        </p:tav>
                                      </p:tavLst>
                                    </p:anim>
                                    <p:anim calcmode="lin" valueType="num">
                                      <p:cBhvr>
                                        <p:cTn id="459" dur="332" tmFilter="0, 0; 0.125,0.2665; 0.25,0.4; 0.375,0.465; 0.5,0.5;  0.625,0.535; 0.75,0.6; 0.875,0.7335; 1,1">
                                          <p:stCondLst>
                                            <p:cond delay="1324"/>
                                          </p:stCondLst>
                                        </p:cTn>
                                        <p:tgtEl>
                                          <p:spTgt spid="20"/>
                                        </p:tgtEl>
                                        <p:attrNameLst>
                                          <p:attrName>ppt_y</p:attrName>
                                        </p:attrNameLst>
                                      </p:cBhvr>
                                      <p:tavLst>
                                        <p:tav tm="0" fmla="#ppt_y-sin(pi*$)/27">
                                          <p:val>
                                            <p:fltVal val="0"/>
                                          </p:val>
                                        </p:tav>
                                        <p:tav tm="100000">
                                          <p:val>
                                            <p:fltVal val="1"/>
                                          </p:val>
                                        </p:tav>
                                      </p:tavLst>
                                    </p:anim>
                                    <p:anim calcmode="lin" valueType="num">
                                      <p:cBhvr>
                                        <p:cTn id="460" dur="164" tmFilter="0, 0; 0.125,0.2665; 0.25,0.4; 0.375,0.465; 0.5,0.5;  0.625,0.535; 0.75,0.6; 0.875,0.7335; 1,1">
                                          <p:stCondLst>
                                            <p:cond delay="1656"/>
                                          </p:stCondLst>
                                        </p:cTn>
                                        <p:tgtEl>
                                          <p:spTgt spid="20"/>
                                        </p:tgtEl>
                                        <p:attrNameLst>
                                          <p:attrName>ppt_y</p:attrName>
                                        </p:attrNameLst>
                                      </p:cBhvr>
                                      <p:tavLst>
                                        <p:tav tm="0" fmla="#ppt_y-sin(pi*$)/81">
                                          <p:val>
                                            <p:fltVal val="0"/>
                                          </p:val>
                                        </p:tav>
                                        <p:tav tm="100000">
                                          <p:val>
                                            <p:fltVal val="1"/>
                                          </p:val>
                                        </p:tav>
                                      </p:tavLst>
                                    </p:anim>
                                    <p:animScale>
                                      <p:cBhvr>
                                        <p:cTn id="461" dur="26">
                                          <p:stCondLst>
                                            <p:cond delay="650"/>
                                          </p:stCondLst>
                                        </p:cTn>
                                        <p:tgtEl>
                                          <p:spTgt spid="20"/>
                                        </p:tgtEl>
                                      </p:cBhvr>
                                      <p:to x="100000" y="60000"/>
                                    </p:animScale>
                                    <p:animScale>
                                      <p:cBhvr>
                                        <p:cTn id="462" dur="166" decel="50000">
                                          <p:stCondLst>
                                            <p:cond delay="676"/>
                                          </p:stCondLst>
                                        </p:cTn>
                                        <p:tgtEl>
                                          <p:spTgt spid="20"/>
                                        </p:tgtEl>
                                      </p:cBhvr>
                                      <p:to x="100000" y="100000"/>
                                    </p:animScale>
                                    <p:animScale>
                                      <p:cBhvr>
                                        <p:cTn id="463" dur="26">
                                          <p:stCondLst>
                                            <p:cond delay="1312"/>
                                          </p:stCondLst>
                                        </p:cTn>
                                        <p:tgtEl>
                                          <p:spTgt spid="20"/>
                                        </p:tgtEl>
                                      </p:cBhvr>
                                      <p:to x="100000" y="80000"/>
                                    </p:animScale>
                                    <p:animScale>
                                      <p:cBhvr>
                                        <p:cTn id="464" dur="166" decel="50000">
                                          <p:stCondLst>
                                            <p:cond delay="1338"/>
                                          </p:stCondLst>
                                        </p:cTn>
                                        <p:tgtEl>
                                          <p:spTgt spid="20"/>
                                        </p:tgtEl>
                                      </p:cBhvr>
                                      <p:to x="100000" y="100000"/>
                                    </p:animScale>
                                    <p:animScale>
                                      <p:cBhvr>
                                        <p:cTn id="465" dur="26">
                                          <p:stCondLst>
                                            <p:cond delay="1642"/>
                                          </p:stCondLst>
                                        </p:cTn>
                                        <p:tgtEl>
                                          <p:spTgt spid="20"/>
                                        </p:tgtEl>
                                      </p:cBhvr>
                                      <p:to x="100000" y="90000"/>
                                    </p:animScale>
                                    <p:animScale>
                                      <p:cBhvr>
                                        <p:cTn id="466" dur="166" decel="50000">
                                          <p:stCondLst>
                                            <p:cond delay="1668"/>
                                          </p:stCondLst>
                                        </p:cTn>
                                        <p:tgtEl>
                                          <p:spTgt spid="20"/>
                                        </p:tgtEl>
                                      </p:cBhvr>
                                      <p:to x="100000" y="100000"/>
                                    </p:animScale>
                                    <p:animScale>
                                      <p:cBhvr>
                                        <p:cTn id="467" dur="26">
                                          <p:stCondLst>
                                            <p:cond delay="1808"/>
                                          </p:stCondLst>
                                        </p:cTn>
                                        <p:tgtEl>
                                          <p:spTgt spid="20"/>
                                        </p:tgtEl>
                                      </p:cBhvr>
                                      <p:to x="100000" y="95000"/>
                                    </p:animScale>
                                    <p:animScale>
                                      <p:cBhvr>
                                        <p:cTn id="468" dur="166" decel="50000">
                                          <p:stCondLst>
                                            <p:cond delay="1834"/>
                                          </p:stCondLst>
                                        </p:cTn>
                                        <p:tgtEl>
                                          <p:spTgt spid="20"/>
                                        </p:tgtEl>
                                      </p:cBhvr>
                                      <p:to x="100000" y="100000"/>
                                    </p:animScale>
                                  </p:childTnLst>
                                </p:cTn>
                              </p:par>
                            </p:childTnLst>
                          </p:cTn>
                        </p:par>
                      </p:childTnLst>
                    </p:cTn>
                  </p:par>
                  <p:par>
                    <p:cTn id="469" fill="hold">
                      <p:stCondLst>
                        <p:cond delay="indefinite"/>
                      </p:stCondLst>
                      <p:childTnLst>
                        <p:par>
                          <p:cTn id="470" fill="hold">
                            <p:stCondLst>
                              <p:cond delay="0"/>
                            </p:stCondLst>
                            <p:childTnLst>
                              <p:par>
                                <p:cTn id="471" presetID="26" presetClass="entr" presetSubtype="0" fill="hold" nodeType="clickEffect">
                                  <p:stCondLst>
                                    <p:cond delay="0"/>
                                  </p:stCondLst>
                                  <p:childTnLst>
                                    <p:set>
                                      <p:cBhvr>
                                        <p:cTn id="472" dur="1" fill="hold">
                                          <p:stCondLst>
                                            <p:cond delay="0"/>
                                          </p:stCondLst>
                                        </p:cTn>
                                        <p:tgtEl>
                                          <p:spTgt spid="21"/>
                                        </p:tgtEl>
                                        <p:attrNameLst>
                                          <p:attrName>style.visibility</p:attrName>
                                        </p:attrNameLst>
                                      </p:cBhvr>
                                      <p:to>
                                        <p:strVal val="visible"/>
                                      </p:to>
                                    </p:set>
                                    <p:animEffect transition="in" filter="wipe(down)">
                                      <p:cBhvr>
                                        <p:cTn id="473" dur="580">
                                          <p:stCondLst>
                                            <p:cond delay="0"/>
                                          </p:stCondLst>
                                        </p:cTn>
                                        <p:tgtEl>
                                          <p:spTgt spid="21"/>
                                        </p:tgtEl>
                                      </p:cBhvr>
                                    </p:animEffect>
                                    <p:anim calcmode="lin" valueType="num">
                                      <p:cBhvr>
                                        <p:cTn id="474" dur="1822"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475" dur="664"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476" dur="664" tmFilter="0, 0; 0.125,0.2665; 0.25,0.4; 0.375,0.465; 0.5,0.5;  0.625,0.535; 0.75,0.6; 0.875,0.7335; 1,1">
                                          <p:stCondLst>
                                            <p:cond delay="664"/>
                                          </p:stCondLst>
                                        </p:cTn>
                                        <p:tgtEl>
                                          <p:spTgt spid="21"/>
                                        </p:tgtEl>
                                        <p:attrNameLst>
                                          <p:attrName>ppt_y</p:attrName>
                                        </p:attrNameLst>
                                      </p:cBhvr>
                                      <p:tavLst>
                                        <p:tav tm="0" fmla="#ppt_y-sin(pi*$)/9">
                                          <p:val>
                                            <p:fltVal val="0"/>
                                          </p:val>
                                        </p:tav>
                                        <p:tav tm="100000">
                                          <p:val>
                                            <p:fltVal val="1"/>
                                          </p:val>
                                        </p:tav>
                                      </p:tavLst>
                                    </p:anim>
                                    <p:anim calcmode="lin" valueType="num">
                                      <p:cBhvr>
                                        <p:cTn id="477" dur="332" tmFilter="0, 0; 0.125,0.2665; 0.25,0.4; 0.375,0.465; 0.5,0.5;  0.625,0.535; 0.75,0.6; 0.875,0.7335; 1,1">
                                          <p:stCondLst>
                                            <p:cond delay="1324"/>
                                          </p:stCondLst>
                                        </p:cTn>
                                        <p:tgtEl>
                                          <p:spTgt spid="21"/>
                                        </p:tgtEl>
                                        <p:attrNameLst>
                                          <p:attrName>ppt_y</p:attrName>
                                        </p:attrNameLst>
                                      </p:cBhvr>
                                      <p:tavLst>
                                        <p:tav tm="0" fmla="#ppt_y-sin(pi*$)/27">
                                          <p:val>
                                            <p:fltVal val="0"/>
                                          </p:val>
                                        </p:tav>
                                        <p:tav tm="100000">
                                          <p:val>
                                            <p:fltVal val="1"/>
                                          </p:val>
                                        </p:tav>
                                      </p:tavLst>
                                    </p:anim>
                                    <p:anim calcmode="lin" valueType="num">
                                      <p:cBhvr>
                                        <p:cTn id="478" dur="164" tmFilter="0, 0; 0.125,0.2665; 0.25,0.4; 0.375,0.465; 0.5,0.5;  0.625,0.535; 0.75,0.6; 0.875,0.7335; 1,1">
                                          <p:stCondLst>
                                            <p:cond delay="1656"/>
                                          </p:stCondLst>
                                        </p:cTn>
                                        <p:tgtEl>
                                          <p:spTgt spid="21"/>
                                        </p:tgtEl>
                                        <p:attrNameLst>
                                          <p:attrName>ppt_y</p:attrName>
                                        </p:attrNameLst>
                                      </p:cBhvr>
                                      <p:tavLst>
                                        <p:tav tm="0" fmla="#ppt_y-sin(pi*$)/81">
                                          <p:val>
                                            <p:fltVal val="0"/>
                                          </p:val>
                                        </p:tav>
                                        <p:tav tm="100000">
                                          <p:val>
                                            <p:fltVal val="1"/>
                                          </p:val>
                                        </p:tav>
                                      </p:tavLst>
                                    </p:anim>
                                    <p:animScale>
                                      <p:cBhvr>
                                        <p:cTn id="479" dur="26">
                                          <p:stCondLst>
                                            <p:cond delay="650"/>
                                          </p:stCondLst>
                                        </p:cTn>
                                        <p:tgtEl>
                                          <p:spTgt spid="21"/>
                                        </p:tgtEl>
                                      </p:cBhvr>
                                      <p:to x="100000" y="60000"/>
                                    </p:animScale>
                                    <p:animScale>
                                      <p:cBhvr>
                                        <p:cTn id="480" dur="166" decel="50000">
                                          <p:stCondLst>
                                            <p:cond delay="676"/>
                                          </p:stCondLst>
                                        </p:cTn>
                                        <p:tgtEl>
                                          <p:spTgt spid="21"/>
                                        </p:tgtEl>
                                      </p:cBhvr>
                                      <p:to x="100000" y="100000"/>
                                    </p:animScale>
                                    <p:animScale>
                                      <p:cBhvr>
                                        <p:cTn id="481" dur="26">
                                          <p:stCondLst>
                                            <p:cond delay="1312"/>
                                          </p:stCondLst>
                                        </p:cTn>
                                        <p:tgtEl>
                                          <p:spTgt spid="21"/>
                                        </p:tgtEl>
                                      </p:cBhvr>
                                      <p:to x="100000" y="80000"/>
                                    </p:animScale>
                                    <p:animScale>
                                      <p:cBhvr>
                                        <p:cTn id="482" dur="166" decel="50000">
                                          <p:stCondLst>
                                            <p:cond delay="1338"/>
                                          </p:stCondLst>
                                        </p:cTn>
                                        <p:tgtEl>
                                          <p:spTgt spid="21"/>
                                        </p:tgtEl>
                                      </p:cBhvr>
                                      <p:to x="100000" y="100000"/>
                                    </p:animScale>
                                    <p:animScale>
                                      <p:cBhvr>
                                        <p:cTn id="483" dur="26">
                                          <p:stCondLst>
                                            <p:cond delay="1642"/>
                                          </p:stCondLst>
                                        </p:cTn>
                                        <p:tgtEl>
                                          <p:spTgt spid="21"/>
                                        </p:tgtEl>
                                      </p:cBhvr>
                                      <p:to x="100000" y="90000"/>
                                    </p:animScale>
                                    <p:animScale>
                                      <p:cBhvr>
                                        <p:cTn id="484" dur="166" decel="50000">
                                          <p:stCondLst>
                                            <p:cond delay="1668"/>
                                          </p:stCondLst>
                                        </p:cTn>
                                        <p:tgtEl>
                                          <p:spTgt spid="21"/>
                                        </p:tgtEl>
                                      </p:cBhvr>
                                      <p:to x="100000" y="100000"/>
                                    </p:animScale>
                                    <p:animScale>
                                      <p:cBhvr>
                                        <p:cTn id="485" dur="26">
                                          <p:stCondLst>
                                            <p:cond delay="1808"/>
                                          </p:stCondLst>
                                        </p:cTn>
                                        <p:tgtEl>
                                          <p:spTgt spid="21"/>
                                        </p:tgtEl>
                                      </p:cBhvr>
                                      <p:to x="100000" y="95000"/>
                                    </p:animScale>
                                    <p:animScale>
                                      <p:cBhvr>
                                        <p:cTn id="486" dur="166" decel="50000">
                                          <p:stCondLst>
                                            <p:cond delay="1834"/>
                                          </p:stCondLst>
                                        </p:cTn>
                                        <p:tgtEl>
                                          <p:spTgt spid="21"/>
                                        </p:tgtEl>
                                      </p:cBhvr>
                                      <p:to x="100000" y="100000"/>
                                    </p:animScale>
                                  </p:childTnLst>
                                </p:cTn>
                              </p:par>
                            </p:childTnLst>
                          </p:cTn>
                        </p:par>
                      </p:childTnLst>
                    </p:cTn>
                  </p:par>
                  <p:par>
                    <p:cTn id="487" fill="hold">
                      <p:stCondLst>
                        <p:cond delay="indefinite"/>
                      </p:stCondLst>
                      <p:childTnLst>
                        <p:par>
                          <p:cTn id="488" fill="hold">
                            <p:stCondLst>
                              <p:cond delay="0"/>
                            </p:stCondLst>
                            <p:childTnLst>
                              <p:par>
                                <p:cTn id="489" presetID="26" presetClass="entr" presetSubtype="0" fill="hold" nodeType="clickEffect">
                                  <p:stCondLst>
                                    <p:cond delay="0"/>
                                  </p:stCondLst>
                                  <p:childTnLst>
                                    <p:set>
                                      <p:cBhvr>
                                        <p:cTn id="490" dur="1" fill="hold">
                                          <p:stCondLst>
                                            <p:cond delay="0"/>
                                          </p:stCondLst>
                                        </p:cTn>
                                        <p:tgtEl>
                                          <p:spTgt spid="22"/>
                                        </p:tgtEl>
                                        <p:attrNameLst>
                                          <p:attrName>style.visibility</p:attrName>
                                        </p:attrNameLst>
                                      </p:cBhvr>
                                      <p:to>
                                        <p:strVal val="visible"/>
                                      </p:to>
                                    </p:set>
                                    <p:animEffect transition="in" filter="wipe(down)">
                                      <p:cBhvr>
                                        <p:cTn id="491" dur="580">
                                          <p:stCondLst>
                                            <p:cond delay="0"/>
                                          </p:stCondLst>
                                        </p:cTn>
                                        <p:tgtEl>
                                          <p:spTgt spid="22"/>
                                        </p:tgtEl>
                                      </p:cBhvr>
                                    </p:animEffect>
                                    <p:anim calcmode="lin" valueType="num">
                                      <p:cBhvr>
                                        <p:cTn id="492" dur="1822"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493" dur="664"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494" dur="664" tmFilter="0, 0; 0.125,0.2665; 0.25,0.4; 0.375,0.465; 0.5,0.5;  0.625,0.535; 0.75,0.6; 0.875,0.7335; 1,1">
                                          <p:stCondLst>
                                            <p:cond delay="664"/>
                                          </p:stCondLst>
                                        </p:cTn>
                                        <p:tgtEl>
                                          <p:spTgt spid="22"/>
                                        </p:tgtEl>
                                        <p:attrNameLst>
                                          <p:attrName>ppt_y</p:attrName>
                                        </p:attrNameLst>
                                      </p:cBhvr>
                                      <p:tavLst>
                                        <p:tav tm="0" fmla="#ppt_y-sin(pi*$)/9">
                                          <p:val>
                                            <p:fltVal val="0"/>
                                          </p:val>
                                        </p:tav>
                                        <p:tav tm="100000">
                                          <p:val>
                                            <p:fltVal val="1"/>
                                          </p:val>
                                        </p:tav>
                                      </p:tavLst>
                                    </p:anim>
                                    <p:anim calcmode="lin" valueType="num">
                                      <p:cBhvr>
                                        <p:cTn id="495" dur="332" tmFilter="0, 0; 0.125,0.2665; 0.25,0.4; 0.375,0.465; 0.5,0.5;  0.625,0.535; 0.75,0.6; 0.875,0.7335; 1,1">
                                          <p:stCondLst>
                                            <p:cond delay="1324"/>
                                          </p:stCondLst>
                                        </p:cTn>
                                        <p:tgtEl>
                                          <p:spTgt spid="22"/>
                                        </p:tgtEl>
                                        <p:attrNameLst>
                                          <p:attrName>ppt_y</p:attrName>
                                        </p:attrNameLst>
                                      </p:cBhvr>
                                      <p:tavLst>
                                        <p:tav tm="0" fmla="#ppt_y-sin(pi*$)/27">
                                          <p:val>
                                            <p:fltVal val="0"/>
                                          </p:val>
                                        </p:tav>
                                        <p:tav tm="100000">
                                          <p:val>
                                            <p:fltVal val="1"/>
                                          </p:val>
                                        </p:tav>
                                      </p:tavLst>
                                    </p:anim>
                                    <p:anim calcmode="lin" valueType="num">
                                      <p:cBhvr>
                                        <p:cTn id="496" dur="164" tmFilter="0, 0; 0.125,0.2665; 0.25,0.4; 0.375,0.465; 0.5,0.5;  0.625,0.535; 0.75,0.6; 0.875,0.7335; 1,1">
                                          <p:stCondLst>
                                            <p:cond delay="1656"/>
                                          </p:stCondLst>
                                        </p:cTn>
                                        <p:tgtEl>
                                          <p:spTgt spid="22"/>
                                        </p:tgtEl>
                                        <p:attrNameLst>
                                          <p:attrName>ppt_y</p:attrName>
                                        </p:attrNameLst>
                                      </p:cBhvr>
                                      <p:tavLst>
                                        <p:tav tm="0" fmla="#ppt_y-sin(pi*$)/81">
                                          <p:val>
                                            <p:fltVal val="0"/>
                                          </p:val>
                                        </p:tav>
                                        <p:tav tm="100000">
                                          <p:val>
                                            <p:fltVal val="1"/>
                                          </p:val>
                                        </p:tav>
                                      </p:tavLst>
                                    </p:anim>
                                    <p:animScale>
                                      <p:cBhvr>
                                        <p:cTn id="497" dur="26">
                                          <p:stCondLst>
                                            <p:cond delay="650"/>
                                          </p:stCondLst>
                                        </p:cTn>
                                        <p:tgtEl>
                                          <p:spTgt spid="22"/>
                                        </p:tgtEl>
                                      </p:cBhvr>
                                      <p:to x="100000" y="60000"/>
                                    </p:animScale>
                                    <p:animScale>
                                      <p:cBhvr>
                                        <p:cTn id="498" dur="166" decel="50000">
                                          <p:stCondLst>
                                            <p:cond delay="676"/>
                                          </p:stCondLst>
                                        </p:cTn>
                                        <p:tgtEl>
                                          <p:spTgt spid="22"/>
                                        </p:tgtEl>
                                      </p:cBhvr>
                                      <p:to x="100000" y="100000"/>
                                    </p:animScale>
                                    <p:animScale>
                                      <p:cBhvr>
                                        <p:cTn id="499" dur="26">
                                          <p:stCondLst>
                                            <p:cond delay="1312"/>
                                          </p:stCondLst>
                                        </p:cTn>
                                        <p:tgtEl>
                                          <p:spTgt spid="22"/>
                                        </p:tgtEl>
                                      </p:cBhvr>
                                      <p:to x="100000" y="80000"/>
                                    </p:animScale>
                                    <p:animScale>
                                      <p:cBhvr>
                                        <p:cTn id="500" dur="166" decel="50000">
                                          <p:stCondLst>
                                            <p:cond delay="1338"/>
                                          </p:stCondLst>
                                        </p:cTn>
                                        <p:tgtEl>
                                          <p:spTgt spid="22"/>
                                        </p:tgtEl>
                                      </p:cBhvr>
                                      <p:to x="100000" y="100000"/>
                                    </p:animScale>
                                    <p:animScale>
                                      <p:cBhvr>
                                        <p:cTn id="501" dur="26">
                                          <p:stCondLst>
                                            <p:cond delay="1642"/>
                                          </p:stCondLst>
                                        </p:cTn>
                                        <p:tgtEl>
                                          <p:spTgt spid="22"/>
                                        </p:tgtEl>
                                      </p:cBhvr>
                                      <p:to x="100000" y="90000"/>
                                    </p:animScale>
                                    <p:animScale>
                                      <p:cBhvr>
                                        <p:cTn id="502" dur="166" decel="50000">
                                          <p:stCondLst>
                                            <p:cond delay="1668"/>
                                          </p:stCondLst>
                                        </p:cTn>
                                        <p:tgtEl>
                                          <p:spTgt spid="22"/>
                                        </p:tgtEl>
                                      </p:cBhvr>
                                      <p:to x="100000" y="100000"/>
                                    </p:animScale>
                                    <p:animScale>
                                      <p:cBhvr>
                                        <p:cTn id="503" dur="26">
                                          <p:stCondLst>
                                            <p:cond delay="1808"/>
                                          </p:stCondLst>
                                        </p:cTn>
                                        <p:tgtEl>
                                          <p:spTgt spid="22"/>
                                        </p:tgtEl>
                                      </p:cBhvr>
                                      <p:to x="100000" y="95000"/>
                                    </p:animScale>
                                    <p:animScale>
                                      <p:cBhvr>
                                        <p:cTn id="504" dur="166" decel="50000">
                                          <p:stCondLst>
                                            <p:cond delay="1834"/>
                                          </p:stCondLst>
                                        </p:cTn>
                                        <p:tgtEl>
                                          <p:spTgt spid="22"/>
                                        </p:tgtEl>
                                      </p:cBhvr>
                                      <p:to x="100000" y="100000"/>
                                    </p:animScale>
                                  </p:childTnLst>
                                </p:cTn>
                              </p:par>
                            </p:childTnLst>
                          </p:cTn>
                        </p:par>
                      </p:childTnLst>
                    </p:cTn>
                  </p:par>
                  <p:par>
                    <p:cTn id="505" fill="hold">
                      <p:stCondLst>
                        <p:cond delay="indefinite"/>
                      </p:stCondLst>
                      <p:childTnLst>
                        <p:par>
                          <p:cTn id="506" fill="hold">
                            <p:stCondLst>
                              <p:cond delay="0"/>
                            </p:stCondLst>
                            <p:childTnLst>
                              <p:par>
                                <p:cTn id="507" presetID="26" presetClass="entr" presetSubtype="0" fill="hold" nodeType="clickEffect">
                                  <p:stCondLst>
                                    <p:cond delay="0"/>
                                  </p:stCondLst>
                                  <p:childTnLst>
                                    <p:set>
                                      <p:cBhvr>
                                        <p:cTn id="508" dur="1" fill="hold">
                                          <p:stCondLst>
                                            <p:cond delay="0"/>
                                          </p:stCondLst>
                                        </p:cTn>
                                        <p:tgtEl>
                                          <p:spTgt spid="23"/>
                                        </p:tgtEl>
                                        <p:attrNameLst>
                                          <p:attrName>style.visibility</p:attrName>
                                        </p:attrNameLst>
                                      </p:cBhvr>
                                      <p:to>
                                        <p:strVal val="visible"/>
                                      </p:to>
                                    </p:set>
                                    <p:animEffect transition="in" filter="wipe(down)">
                                      <p:cBhvr>
                                        <p:cTn id="509" dur="580">
                                          <p:stCondLst>
                                            <p:cond delay="0"/>
                                          </p:stCondLst>
                                        </p:cTn>
                                        <p:tgtEl>
                                          <p:spTgt spid="23"/>
                                        </p:tgtEl>
                                      </p:cBhvr>
                                    </p:animEffect>
                                    <p:anim calcmode="lin" valueType="num">
                                      <p:cBhvr>
                                        <p:cTn id="510" dur="1822" tmFilter="0,0; 0.14,0.36; 0.43,0.73; 0.71,0.91; 1.0,1.0">
                                          <p:stCondLst>
                                            <p:cond delay="0"/>
                                          </p:stCondLst>
                                        </p:cTn>
                                        <p:tgtEl>
                                          <p:spTgt spid="23"/>
                                        </p:tgtEl>
                                        <p:attrNameLst>
                                          <p:attrName>ppt_x</p:attrName>
                                        </p:attrNameLst>
                                      </p:cBhvr>
                                      <p:tavLst>
                                        <p:tav tm="0">
                                          <p:val>
                                            <p:strVal val="#ppt_x-0.25"/>
                                          </p:val>
                                        </p:tav>
                                        <p:tav tm="100000">
                                          <p:val>
                                            <p:strVal val="#ppt_x"/>
                                          </p:val>
                                        </p:tav>
                                      </p:tavLst>
                                    </p:anim>
                                    <p:anim calcmode="lin" valueType="num">
                                      <p:cBhvr>
                                        <p:cTn id="511" dur="664" tmFilter="0.0,0.0; 0.25,0.07; 0.50,0.2; 0.75,0.467; 1.0,1.0">
                                          <p:stCondLst>
                                            <p:cond delay="0"/>
                                          </p:stCondLst>
                                        </p:cTn>
                                        <p:tgtEl>
                                          <p:spTgt spid="23"/>
                                        </p:tgtEl>
                                        <p:attrNameLst>
                                          <p:attrName>ppt_y</p:attrName>
                                        </p:attrNameLst>
                                      </p:cBhvr>
                                      <p:tavLst>
                                        <p:tav tm="0" fmla="#ppt_y-sin(pi*$)/3">
                                          <p:val>
                                            <p:fltVal val="0.5"/>
                                          </p:val>
                                        </p:tav>
                                        <p:tav tm="100000">
                                          <p:val>
                                            <p:fltVal val="1"/>
                                          </p:val>
                                        </p:tav>
                                      </p:tavLst>
                                    </p:anim>
                                    <p:anim calcmode="lin" valueType="num">
                                      <p:cBhvr>
                                        <p:cTn id="512" dur="664" tmFilter="0, 0; 0.125,0.2665; 0.25,0.4; 0.375,0.465; 0.5,0.5;  0.625,0.535; 0.75,0.6; 0.875,0.7335; 1,1">
                                          <p:stCondLst>
                                            <p:cond delay="664"/>
                                          </p:stCondLst>
                                        </p:cTn>
                                        <p:tgtEl>
                                          <p:spTgt spid="23"/>
                                        </p:tgtEl>
                                        <p:attrNameLst>
                                          <p:attrName>ppt_y</p:attrName>
                                        </p:attrNameLst>
                                      </p:cBhvr>
                                      <p:tavLst>
                                        <p:tav tm="0" fmla="#ppt_y-sin(pi*$)/9">
                                          <p:val>
                                            <p:fltVal val="0"/>
                                          </p:val>
                                        </p:tav>
                                        <p:tav tm="100000">
                                          <p:val>
                                            <p:fltVal val="1"/>
                                          </p:val>
                                        </p:tav>
                                      </p:tavLst>
                                    </p:anim>
                                    <p:anim calcmode="lin" valueType="num">
                                      <p:cBhvr>
                                        <p:cTn id="513" dur="332" tmFilter="0, 0; 0.125,0.2665; 0.25,0.4; 0.375,0.465; 0.5,0.5;  0.625,0.535; 0.75,0.6; 0.875,0.7335; 1,1">
                                          <p:stCondLst>
                                            <p:cond delay="1324"/>
                                          </p:stCondLst>
                                        </p:cTn>
                                        <p:tgtEl>
                                          <p:spTgt spid="23"/>
                                        </p:tgtEl>
                                        <p:attrNameLst>
                                          <p:attrName>ppt_y</p:attrName>
                                        </p:attrNameLst>
                                      </p:cBhvr>
                                      <p:tavLst>
                                        <p:tav tm="0" fmla="#ppt_y-sin(pi*$)/27">
                                          <p:val>
                                            <p:fltVal val="0"/>
                                          </p:val>
                                        </p:tav>
                                        <p:tav tm="100000">
                                          <p:val>
                                            <p:fltVal val="1"/>
                                          </p:val>
                                        </p:tav>
                                      </p:tavLst>
                                    </p:anim>
                                    <p:anim calcmode="lin" valueType="num">
                                      <p:cBhvr>
                                        <p:cTn id="514" dur="164" tmFilter="0, 0; 0.125,0.2665; 0.25,0.4; 0.375,0.465; 0.5,0.5;  0.625,0.535; 0.75,0.6; 0.875,0.7335; 1,1">
                                          <p:stCondLst>
                                            <p:cond delay="1656"/>
                                          </p:stCondLst>
                                        </p:cTn>
                                        <p:tgtEl>
                                          <p:spTgt spid="23"/>
                                        </p:tgtEl>
                                        <p:attrNameLst>
                                          <p:attrName>ppt_y</p:attrName>
                                        </p:attrNameLst>
                                      </p:cBhvr>
                                      <p:tavLst>
                                        <p:tav tm="0" fmla="#ppt_y-sin(pi*$)/81">
                                          <p:val>
                                            <p:fltVal val="0"/>
                                          </p:val>
                                        </p:tav>
                                        <p:tav tm="100000">
                                          <p:val>
                                            <p:fltVal val="1"/>
                                          </p:val>
                                        </p:tav>
                                      </p:tavLst>
                                    </p:anim>
                                    <p:animScale>
                                      <p:cBhvr>
                                        <p:cTn id="515" dur="26">
                                          <p:stCondLst>
                                            <p:cond delay="650"/>
                                          </p:stCondLst>
                                        </p:cTn>
                                        <p:tgtEl>
                                          <p:spTgt spid="23"/>
                                        </p:tgtEl>
                                      </p:cBhvr>
                                      <p:to x="100000" y="60000"/>
                                    </p:animScale>
                                    <p:animScale>
                                      <p:cBhvr>
                                        <p:cTn id="516" dur="166" decel="50000">
                                          <p:stCondLst>
                                            <p:cond delay="676"/>
                                          </p:stCondLst>
                                        </p:cTn>
                                        <p:tgtEl>
                                          <p:spTgt spid="23"/>
                                        </p:tgtEl>
                                      </p:cBhvr>
                                      <p:to x="100000" y="100000"/>
                                    </p:animScale>
                                    <p:animScale>
                                      <p:cBhvr>
                                        <p:cTn id="517" dur="26">
                                          <p:stCondLst>
                                            <p:cond delay="1312"/>
                                          </p:stCondLst>
                                        </p:cTn>
                                        <p:tgtEl>
                                          <p:spTgt spid="23"/>
                                        </p:tgtEl>
                                      </p:cBhvr>
                                      <p:to x="100000" y="80000"/>
                                    </p:animScale>
                                    <p:animScale>
                                      <p:cBhvr>
                                        <p:cTn id="518" dur="166" decel="50000">
                                          <p:stCondLst>
                                            <p:cond delay="1338"/>
                                          </p:stCondLst>
                                        </p:cTn>
                                        <p:tgtEl>
                                          <p:spTgt spid="23"/>
                                        </p:tgtEl>
                                      </p:cBhvr>
                                      <p:to x="100000" y="100000"/>
                                    </p:animScale>
                                    <p:animScale>
                                      <p:cBhvr>
                                        <p:cTn id="519" dur="26">
                                          <p:stCondLst>
                                            <p:cond delay="1642"/>
                                          </p:stCondLst>
                                        </p:cTn>
                                        <p:tgtEl>
                                          <p:spTgt spid="23"/>
                                        </p:tgtEl>
                                      </p:cBhvr>
                                      <p:to x="100000" y="90000"/>
                                    </p:animScale>
                                    <p:animScale>
                                      <p:cBhvr>
                                        <p:cTn id="520" dur="166" decel="50000">
                                          <p:stCondLst>
                                            <p:cond delay="1668"/>
                                          </p:stCondLst>
                                        </p:cTn>
                                        <p:tgtEl>
                                          <p:spTgt spid="23"/>
                                        </p:tgtEl>
                                      </p:cBhvr>
                                      <p:to x="100000" y="100000"/>
                                    </p:animScale>
                                    <p:animScale>
                                      <p:cBhvr>
                                        <p:cTn id="521" dur="26">
                                          <p:stCondLst>
                                            <p:cond delay="1808"/>
                                          </p:stCondLst>
                                        </p:cTn>
                                        <p:tgtEl>
                                          <p:spTgt spid="23"/>
                                        </p:tgtEl>
                                      </p:cBhvr>
                                      <p:to x="100000" y="95000"/>
                                    </p:animScale>
                                    <p:animScale>
                                      <p:cBhvr>
                                        <p:cTn id="522" dur="166" decel="50000">
                                          <p:stCondLst>
                                            <p:cond delay="1834"/>
                                          </p:stCondLst>
                                        </p:cTn>
                                        <p:tgtEl>
                                          <p:spTgt spid="23"/>
                                        </p:tgtEl>
                                      </p:cBhvr>
                                      <p:to x="100000" y="100000"/>
                                    </p:animScale>
                                  </p:childTnLst>
                                </p:cTn>
                              </p:par>
                            </p:childTnLst>
                          </p:cTn>
                        </p:par>
                      </p:childTnLst>
                    </p:cTn>
                  </p:par>
                  <p:par>
                    <p:cTn id="523" fill="hold">
                      <p:stCondLst>
                        <p:cond delay="indefinite"/>
                      </p:stCondLst>
                      <p:childTnLst>
                        <p:par>
                          <p:cTn id="524" fill="hold">
                            <p:stCondLst>
                              <p:cond delay="0"/>
                            </p:stCondLst>
                            <p:childTnLst>
                              <p:par>
                                <p:cTn id="525" presetID="26" presetClass="entr" presetSubtype="0" fill="hold" nodeType="clickEffect">
                                  <p:stCondLst>
                                    <p:cond delay="0"/>
                                  </p:stCondLst>
                                  <p:childTnLst>
                                    <p:set>
                                      <p:cBhvr>
                                        <p:cTn id="526" dur="1" fill="hold">
                                          <p:stCondLst>
                                            <p:cond delay="0"/>
                                          </p:stCondLst>
                                        </p:cTn>
                                        <p:tgtEl>
                                          <p:spTgt spid="24"/>
                                        </p:tgtEl>
                                        <p:attrNameLst>
                                          <p:attrName>style.visibility</p:attrName>
                                        </p:attrNameLst>
                                      </p:cBhvr>
                                      <p:to>
                                        <p:strVal val="visible"/>
                                      </p:to>
                                    </p:set>
                                    <p:animEffect transition="in" filter="wipe(down)">
                                      <p:cBhvr>
                                        <p:cTn id="527" dur="580">
                                          <p:stCondLst>
                                            <p:cond delay="0"/>
                                          </p:stCondLst>
                                        </p:cTn>
                                        <p:tgtEl>
                                          <p:spTgt spid="24"/>
                                        </p:tgtEl>
                                      </p:cBhvr>
                                    </p:animEffect>
                                    <p:anim calcmode="lin" valueType="num">
                                      <p:cBhvr>
                                        <p:cTn id="528" dur="1822" tmFilter="0,0; 0.14,0.36; 0.43,0.73; 0.71,0.91; 1.0,1.0">
                                          <p:stCondLst>
                                            <p:cond delay="0"/>
                                          </p:stCondLst>
                                        </p:cTn>
                                        <p:tgtEl>
                                          <p:spTgt spid="24"/>
                                        </p:tgtEl>
                                        <p:attrNameLst>
                                          <p:attrName>ppt_x</p:attrName>
                                        </p:attrNameLst>
                                      </p:cBhvr>
                                      <p:tavLst>
                                        <p:tav tm="0">
                                          <p:val>
                                            <p:strVal val="#ppt_x-0.25"/>
                                          </p:val>
                                        </p:tav>
                                        <p:tav tm="100000">
                                          <p:val>
                                            <p:strVal val="#ppt_x"/>
                                          </p:val>
                                        </p:tav>
                                      </p:tavLst>
                                    </p:anim>
                                    <p:anim calcmode="lin" valueType="num">
                                      <p:cBhvr>
                                        <p:cTn id="529" dur="664" tmFilter="0.0,0.0; 0.25,0.07; 0.50,0.2; 0.75,0.467; 1.0,1.0">
                                          <p:stCondLst>
                                            <p:cond delay="0"/>
                                          </p:stCondLst>
                                        </p:cTn>
                                        <p:tgtEl>
                                          <p:spTgt spid="24"/>
                                        </p:tgtEl>
                                        <p:attrNameLst>
                                          <p:attrName>ppt_y</p:attrName>
                                        </p:attrNameLst>
                                      </p:cBhvr>
                                      <p:tavLst>
                                        <p:tav tm="0" fmla="#ppt_y-sin(pi*$)/3">
                                          <p:val>
                                            <p:fltVal val="0.5"/>
                                          </p:val>
                                        </p:tav>
                                        <p:tav tm="100000">
                                          <p:val>
                                            <p:fltVal val="1"/>
                                          </p:val>
                                        </p:tav>
                                      </p:tavLst>
                                    </p:anim>
                                    <p:anim calcmode="lin" valueType="num">
                                      <p:cBhvr>
                                        <p:cTn id="530" dur="664" tmFilter="0, 0; 0.125,0.2665; 0.25,0.4; 0.375,0.465; 0.5,0.5;  0.625,0.535; 0.75,0.6; 0.875,0.7335; 1,1">
                                          <p:stCondLst>
                                            <p:cond delay="664"/>
                                          </p:stCondLst>
                                        </p:cTn>
                                        <p:tgtEl>
                                          <p:spTgt spid="24"/>
                                        </p:tgtEl>
                                        <p:attrNameLst>
                                          <p:attrName>ppt_y</p:attrName>
                                        </p:attrNameLst>
                                      </p:cBhvr>
                                      <p:tavLst>
                                        <p:tav tm="0" fmla="#ppt_y-sin(pi*$)/9">
                                          <p:val>
                                            <p:fltVal val="0"/>
                                          </p:val>
                                        </p:tav>
                                        <p:tav tm="100000">
                                          <p:val>
                                            <p:fltVal val="1"/>
                                          </p:val>
                                        </p:tav>
                                      </p:tavLst>
                                    </p:anim>
                                    <p:anim calcmode="lin" valueType="num">
                                      <p:cBhvr>
                                        <p:cTn id="531" dur="332" tmFilter="0, 0; 0.125,0.2665; 0.25,0.4; 0.375,0.465; 0.5,0.5;  0.625,0.535; 0.75,0.6; 0.875,0.7335; 1,1">
                                          <p:stCondLst>
                                            <p:cond delay="1324"/>
                                          </p:stCondLst>
                                        </p:cTn>
                                        <p:tgtEl>
                                          <p:spTgt spid="24"/>
                                        </p:tgtEl>
                                        <p:attrNameLst>
                                          <p:attrName>ppt_y</p:attrName>
                                        </p:attrNameLst>
                                      </p:cBhvr>
                                      <p:tavLst>
                                        <p:tav tm="0" fmla="#ppt_y-sin(pi*$)/27">
                                          <p:val>
                                            <p:fltVal val="0"/>
                                          </p:val>
                                        </p:tav>
                                        <p:tav tm="100000">
                                          <p:val>
                                            <p:fltVal val="1"/>
                                          </p:val>
                                        </p:tav>
                                      </p:tavLst>
                                    </p:anim>
                                    <p:anim calcmode="lin" valueType="num">
                                      <p:cBhvr>
                                        <p:cTn id="532" dur="164" tmFilter="0, 0; 0.125,0.2665; 0.25,0.4; 0.375,0.465; 0.5,0.5;  0.625,0.535; 0.75,0.6; 0.875,0.7335; 1,1">
                                          <p:stCondLst>
                                            <p:cond delay="1656"/>
                                          </p:stCondLst>
                                        </p:cTn>
                                        <p:tgtEl>
                                          <p:spTgt spid="24"/>
                                        </p:tgtEl>
                                        <p:attrNameLst>
                                          <p:attrName>ppt_y</p:attrName>
                                        </p:attrNameLst>
                                      </p:cBhvr>
                                      <p:tavLst>
                                        <p:tav tm="0" fmla="#ppt_y-sin(pi*$)/81">
                                          <p:val>
                                            <p:fltVal val="0"/>
                                          </p:val>
                                        </p:tav>
                                        <p:tav tm="100000">
                                          <p:val>
                                            <p:fltVal val="1"/>
                                          </p:val>
                                        </p:tav>
                                      </p:tavLst>
                                    </p:anim>
                                    <p:animScale>
                                      <p:cBhvr>
                                        <p:cTn id="533" dur="26">
                                          <p:stCondLst>
                                            <p:cond delay="650"/>
                                          </p:stCondLst>
                                        </p:cTn>
                                        <p:tgtEl>
                                          <p:spTgt spid="24"/>
                                        </p:tgtEl>
                                      </p:cBhvr>
                                      <p:to x="100000" y="60000"/>
                                    </p:animScale>
                                    <p:animScale>
                                      <p:cBhvr>
                                        <p:cTn id="534" dur="166" decel="50000">
                                          <p:stCondLst>
                                            <p:cond delay="676"/>
                                          </p:stCondLst>
                                        </p:cTn>
                                        <p:tgtEl>
                                          <p:spTgt spid="24"/>
                                        </p:tgtEl>
                                      </p:cBhvr>
                                      <p:to x="100000" y="100000"/>
                                    </p:animScale>
                                    <p:animScale>
                                      <p:cBhvr>
                                        <p:cTn id="535" dur="26">
                                          <p:stCondLst>
                                            <p:cond delay="1312"/>
                                          </p:stCondLst>
                                        </p:cTn>
                                        <p:tgtEl>
                                          <p:spTgt spid="24"/>
                                        </p:tgtEl>
                                      </p:cBhvr>
                                      <p:to x="100000" y="80000"/>
                                    </p:animScale>
                                    <p:animScale>
                                      <p:cBhvr>
                                        <p:cTn id="536" dur="166" decel="50000">
                                          <p:stCondLst>
                                            <p:cond delay="1338"/>
                                          </p:stCondLst>
                                        </p:cTn>
                                        <p:tgtEl>
                                          <p:spTgt spid="24"/>
                                        </p:tgtEl>
                                      </p:cBhvr>
                                      <p:to x="100000" y="100000"/>
                                    </p:animScale>
                                    <p:animScale>
                                      <p:cBhvr>
                                        <p:cTn id="537" dur="26">
                                          <p:stCondLst>
                                            <p:cond delay="1642"/>
                                          </p:stCondLst>
                                        </p:cTn>
                                        <p:tgtEl>
                                          <p:spTgt spid="24"/>
                                        </p:tgtEl>
                                      </p:cBhvr>
                                      <p:to x="100000" y="90000"/>
                                    </p:animScale>
                                    <p:animScale>
                                      <p:cBhvr>
                                        <p:cTn id="538" dur="166" decel="50000">
                                          <p:stCondLst>
                                            <p:cond delay="1668"/>
                                          </p:stCondLst>
                                        </p:cTn>
                                        <p:tgtEl>
                                          <p:spTgt spid="24"/>
                                        </p:tgtEl>
                                      </p:cBhvr>
                                      <p:to x="100000" y="100000"/>
                                    </p:animScale>
                                    <p:animScale>
                                      <p:cBhvr>
                                        <p:cTn id="539" dur="26">
                                          <p:stCondLst>
                                            <p:cond delay="1808"/>
                                          </p:stCondLst>
                                        </p:cTn>
                                        <p:tgtEl>
                                          <p:spTgt spid="24"/>
                                        </p:tgtEl>
                                      </p:cBhvr>
                                      <p:to x="100000" y="95000"/>
                                    </p:animScale>
                                    <p:animScale>
                                      <p:cBhvr>
                                        <p:cTn id="540" dur="166" decel="50000">
                                          <p:stCondLst>
                                            <p:cond delay="1834"/>
                                          </p:stCondLst>
                                        </p:cTn>
                                        <p:tgtEl>
                                          <p:spTgt spid="24"/>
                                        </p:tgtEl>
                                      </p:cBhvr>
                                      <p:to x="100000" y="100000"/>
                                    </p:animScale>
                                  </p:childTnLst>
                                </p:cTn>
                              </p:par>
                            </p:childTnLst>
                          </p:cTn>
                        </p:par>
                      </p:childTnLst>
                    </p:cTn>
                  </p:par>
                  <p:par>
                    <p:cTn id="541" fill="hold">
                      <p:stCondLst>
                        <p:cond delay="indefinite"/>
                      </p:stCondLst>
                      <p:childTnLst>
                        <p:par>
                          <p:cTn id="542" fill="hold">
                            <p:stCondLst>
                              <p:cond delay="0"/>
                            </p:stCondLst>
                            <p:childTnLst>
                              <p:par>
                                <p:cTn id="543" presetID="26" presetClass="entr" presetSubtype="0" fill="hold" nodeType="clickEffect">
                                  <p:stCondLst>
                                    <p:cond delay="0"/>
                                  </p:stCondLst>
                                  <p:childTnLst>
                                    <p:set>
                                      <p:cBhvr>
                                        <p:cTn id="544" dur="1" fill="hold">
                                          <p:stCondLst>
                                            <p:cond delay="0"/>
                                          </p:stCondLst>
                                        </p:cTn>
                                        <p:tgtEl>
                                          <p:spTgt spid="25"/>
                                        </p:tgtEl>
                                        <p:attrNameLst>
                                          <p:attrName>style.visibility</p:attrName>
                                        </p:attrNameLst>
                                      </p:cBhvr>
                                      <p:to>
                                        <p:strVal val="visible"/>
                                      </p:to>
                                    </p:set>
                                    <p:animEffect transition="in" filter="wipe(down)">
                                      <p:cBhvr>
                                        <p:cTn id="545" dur="580">
                                          <p:stCondLst>
                                            <p:cond delay="0"/>
                                          </p:stCondLst>
                                        </p:cTn>
                                        <p:tgtEl>
                                          <p:spTgt spid="25"/>
                                        </p:tgtEl>
                                      </p:cBhvr>
                                    </p:animEffect>
                                    <p:anim calcmode="lin" valueType="num">
                                      <p:cBhvr>
                                        <p:cTn id="546" dur="1822" tmFilter="0,0; 0.14,0.36; 0.43,0.73; 0.71,0.91; 1.0,1.0">
                                          <p:stCondLst>
                                            <p:cond delay="0"/>
                                          </p:stCondLst>
                                        </p:cTn>
                                        <p:tgtEl>
                                          <p:spTgt spid="25"/>
                                        </p:tgtEl>
                                        <p:attrNameLst>
                                          <p:attrName>ppt_x</p:attrName>
                                        </p:attrNameLst>
                                      </p:cBhvr>
                                      <p:tavLst>
                                        <p:tav tm="0">
                                          <p:val>
                                            <p:strVal val="#ppt_x-0.25"/>
                                          </p:val>
                                        </p:tav>
                                        <p:tav tm="100000">
                                          <p:val>
                                            <p:strVal val="#ppt_x"/>
                                          </p:val>
                                        </p:tav>
                                      </p:tavLst>
                                    </p:anim>
                                    <p:anim calcmode="lin" valueType="num">
                                      <p:cBhvr>
                                        <p:cTn id="547" dur="664" tmFilter="0.0,0.0; 0.25,0.07; 0.50,0.2; 0.75,0.467; 1.0,1.0">
                                          <p:stCondLst>
                                            <p:cond delay="0"/>
                                          </p:stCondLst>
                                        </p:cTn>
                                        <p:tgtEl>
                                          <p:spTgt spid="25"/>
                                        </p:tgtEl>
                                        <p:attrNameLst>
                                          <p:attrName>ppt_y</p:attrName>
                                        </p:attrNameLst>
                                      </p:cBhvr>
                                      <p:tavLst>
                                        <p:tav tm="0" fmla="#ppt_y-sin(pi*$)/3">
                                          <p:val>
                                            <p:fltVal val="0.5"/>
                                          </p:val>
                                        </p:tav>
                                        <p:tav tm="100000">
                                          <p:val>
                                            <p:fltVal val="1"/>
                                          </p:val>
                                        </p:tav>
                                      </p:tavLst>
                                    </p:anim>
                                    <p:anim calcmode="lin" valueType="num">
                                      <p:cBhvr>
                                        <p:cTn id="548" dur="664" tmFilter="0, 0; 0.125,0.2665; 0.25,0.4; 0.375,0.465; 0.5,0.5;  0.625,0.535; 0.75,0.6; 0.875,0.7335; 1,1">
                                          <p:stCondLst>
                                            <p:cond delay="664"/>
                                          </p:stCondLst>
                                        </p:cTn>
                                        <p:tgtEl>
                                          <p:spTgt spid="25"/>
                                        </p:tgtEl>
                                        <p:attrNameLst>
                                          <p:attrName>ppt_y</p:attrName>
                                        </p:attrNameLst>
                                      </p:cBhvr>
                                      <p:tavLst>
                                        <p:tav tm="0" fmla="#ppt_y-sin(pi*$)/9">
                                          <p:val>
                                            <p:fltVal val="0"/>
                                          </p:val>
                                        </p:tav>
                                        <p:tav tm="100000">
                                          <p:val>
                                            <p:fltVal val="1"/>
                                          </p:val>
                                        </p:tav>
                                      </p:tavLst>
                                    </p:anim>
                                    <p:anim calcmode="lin" valueType="num">
                                      <p:cBhvr>
                                        <p:cTn id="549" dur="332" tmFilter="0, 0; 0.125,0.2665; 0.25,0.4; 0.375,0.465; 0.5,0.5;  0.625,0.535; 0.75,0.6; 0.875,0.7335; 1,1">
                                          <p:stCondLst>
                                            <p:cond delay="1324"/>
                                          </p:stCondLst>
                                        </p:cTn>
                                        <p:tgtEl>
                                          <p:spTgt spid="25"/>
                                        </p:tgtEl>
                                        <p:attrNameLst>
                                          <p:attrName>ppt_y</p:attrName>
                                        </p:attrNameLst>
                                      </p:cBhvr>
                                      <p:tavLst>
                                        <p:tav tm="0" fmla="#ppt_y-sin(pi*$)/27">
                                          <p:val>
                                            <p:fltVal val="0"/>
                                          </p:val>
                                        </p:tav>
                                        <p:tav tm="100000">
                                          <p:val>
                                            <p:fltVal val="1"/>
                                          </p:val>
                                        </p:tav>
                                      </p:tavLst>
                                    </p:anim>
                                    <p:anim calcmode="lin" valueType="num">
                                      <p:cBhvr>
                                        <p:cTn id="550" dur="164" tmFilter="0, 0; 0.125,0.2665; 0.25,0.4; 0.375,0.465; 0.5,0.5;  0.625,0.535; 0.75,0.6; 0.875,0.7335; 1,1">
                                          <p:stCondLst>
                                            <p:cond delay="1656"/>
                                          </p:stCondLst>
                                        </p:cTn>
                                        <p:tgtEl>
                                          <p:spTgt spid="25"/>
                                        </p:tgtEl>
                                        <p:attrNameLst>
                                          <p:attrName>ppt_y</p:attrName>
                                        </p:attrNameLst>
                                      </p:cBhvr>
                                      <p:tavLst>
                                        <p:tav tm="0" fmla="#ppt_y-sin(pi*$)/81">
                                          <p:val>
                                            <p:fltVal val="0"/>
                                          </p:val>
                                        </p:tav>
                                        <p:tav tm="100000">
                                          <p:val>
                                            <p:fltVal val="1"/>
                                          </p:val>
                                        </p:tav>
                                      </p:tavLst>
                                    </p:anim>
                                    <p:animScale>
                                      <p:cBhvr>
                                        <p:cTn id="551" dur="26">
                                          <p:stCondLst>
                                            <p:cond delay="650"/>
                                          </p:stCondLst>
                                        </p:cTn>
                                        <p:tgtEl>
                                          <p:spTgt spid="25"/>
                                        </p:tgtEl>
                                      </p:cBhvr>
                                      <p:to x="100000" y="60000"/>
                                    </p:animScale>
                                    <p:animScale>
                                      <p:cBhvr>
                                        <p:cTn id="552" dur="166" decel="50000">
                                          <p:stCondLst>
                                            <p:cond delay="676"/>
                                          </p:stCondLst>
                                        </p:cTn>
                                        <p:tgtEl>
                                          <p:spTgt spid="25"/>
                                        </p:tgtEl>
                                      </p:cBhvr>
                                      <p:to x="100000" y="100000"/>
                                    </p:animScale>
                                    <p:animScale>
                                      <p:cBhvr>
                                        <p:cTn id="553" dur="26">
                                          <p:stCondLst>
                                            <p:cond delay="1312"/>
                                          </p:stCondLst>
                                        </p:cTn>
                                        <p:tgtEl>
                                          <p:spTgt spid="25"/>
                                        </p:tgtEl>
                                      </p:cBhvr>
                                      <p:to x="100000" y="80000"/>
                                    </p:animScale>
                                    <p:animScale>
                                      <p:cBhvr>
                                        <p:cTn id="554" dur="166" decel="50000">
                                          <p:stCondLst>
                                            <p:cond delay="1338"/>
                                          </p:stCondLst>
                                        </p:cTn>
                                        <p:tgtEl>
                                          <p:spTgt spid="25"/>
                                        </p:tgtEl>
                                      </p:cBhvr>
                                      <p:to x="100000" y="100000"/>
                                    </p:animScale>
                                    <p:animScale>
                                      <p:cBhvr>
                                        <p:cTn id="555" dur="26">
                                          <p:stCondLst>
                                            <p:cond delay="1642"/>
                                          </p:stCondLst>
                                        </p:cTn>
                                        <p:tgtEl>
                                          <p:spTgt spid="25"/>
                                        </p:tgtEl>
                                      </p:cBhvr>
                                      <p:to x="100000" y="90000"/>
                                    </p:animScale>
                                    <p:animScale>
                                      <p:cBhvr>
                                        <p:cTn id="556" dur="166" decel="50000">
                                          <p:stCondLst>
                                            <p:cond delay="1668"/>
                                          </p:stCondLst>
                                        </p:cTn>
                                        <p:tgtEl>
                                          <p:spTgt spid="25"/>
                                        </p:tgtEl>
                                      </p:cBhvr>
                                      <p:to x="100000" y="100000"/>
                                    </p:animScale>
                                    <p:animScale>
                                      <p:cBhvr>
                                        <p:cTn id="557" dur="26">
                                          <p:stCondLst>
                                            <p:cond delay="1808"/>
                                          </p:stCondLst>
                                        </p:cTn>
                                        <p:tgtEl>
                                          <p:spTgt spid="25"/>
                                        </p:tgtEl>
                                      </p:cBhvr>
                                      <p:to x="100000" y="95000"/>
                                    </p:animScale>
                                    <p:animScale>
                                      <p:cBhvr>
                                        <p:cTn id="558" dur="166" decel="50000">
                                          <p:stCondLst>
                                            <p:cond delay="1834"/>
                                          </p:stCondLst>
                                        </p:cTn>
                                        <p:tgtEl>
                                          <p:spTgt spid="25"/>
                                        </p:tgtEl>
                                      </p:cBhvr>
                                      <p:to x="100000" y="100000"/>
                                    </p:animScale>
                                  </p:childTnLst>
                                </p:cTn>
                              </p:par>
                            </p:childTnLst>
                          </p:cTn>
                        </p:par>
                      </p:childTnLst>
                    </p:cTn>
                  </p:par>
                  <p:par>
                    <p:cTn id="559" fill="hold">
                      <p:stCondLst>
                        <p:cond delay="indefinite"/>
                      </p:stCondLst>
                      <p:childTnLst>
                        <p:par>
                          <p:cTn id="560" fill="hold">
                            <p:stCondLst>
                              <p:cond delay="0"/>
                            </p:stCondLst>
                            <p:childTnLst>
                              <p:par>
                                <p:cTn id="561" presetID="26" presetClass="entr" presetSubtype="0" fill="hold" nodeType="clickEffect">
                                  <p:stCondLst>
                                    <p:cond delay="0"/>
                                  </p:stCondLst>
                                  <p:childTnLst>
                                    <p:set>
                                      <p:cBhvr>
                                        <p:cTn id="562" dur="1" fill="hold">
                                          <p:stCondLst>
                                            <p:cond delay="0"/>
                                          </p:stCondLst>
                                        </p:cTn>
                                        <p:tgtEl>
                                          <p:spTgt spid="26"/>
                                        </p:tgtEl>
                                        <p:attrNameLst>
                                          <p:attrName>style.visibility</p:attrName>
                                        </p:attrNameLst>
                                      </p:cBhvr>
                                      <p:to>
                                        <p:strVal val="visible"/>
                                      </p:to>
                                    </p:set>
                                    <p:animEffect transition="in" filter="wipe(down)">
                                      <p:cBhvr>
                                        <p:cTn id="563" dur="580">
                                          <p:stCondLst>
                                            <p:cond delay="0"/>
                                          </p:stCondLst>
                                        </p:cTn>
                                        <p:tgtEl>
                                          <p:spTgt spid="26"/>
                                        </p:tgtEl>
                                      </p:cBhvr>
                                    </p:animEffect>
                                    <p:anim calcmode="lin" valueType="num">
                                      <p:cBhvr>
                                        <p:cTn id="564" dur="1822" tmFilter="0,0; 0.14,0.36; 0.43,0.73; 0.71,0.91; 1.0,1.0">
                                          <p:stCondLst>
                                            <p:cond delay="0"/>
                                          </p:stCondLst>
                                        </p:cTn>
                                        <p:tgtEl>
                                          <p:spTgt spid="26"/>
                                        </p:tgtEl>
                                        <p:attrNameLst>
                                          <p:attrName>ppt_x</p:attrName>
                                        </p:attrNameLst>
                                      </p:cBhvr>
                                      <p:tavLst>
                                        <p:tav tm="0">
                                          <p:val>
                                            <p:strVal val="#ppt_x-0.25"/>
                                          </p:val>
                                        </p:tav>
                                        <p:tav tm="100000">
                                          <p:val>
                                            <p:strVal val="#ppt_x"/>
                                          </p:val>
                                        </p:tav>
                                      </p:tavLst>
                                    </p:anim>
                                    <p:anim calcmode="lin" valueType="num">
                                      <p:cBhvr>
                                        <p:cTn id="565" dur="664" tmFilter="0.0,0.0; 0.25,0.07; 0.50,0.2; 0.75,0.467; 1.0,1.0">
                                          <p:stCondLst>
                                            <p:cond delay="0"/>
                                          </p:stCondLst>
                                        </p:cTn>
                                        <p:tgtEl>
                                          <p:spTgt spid="26"/>
                                        </p:tgtEl>
                                        <p:attrNameLst>
                                          <p:attrName>ppt_y</p:attrName>
                                        </p:attrNameLst>
                                      </p:cBhvr>
                                      <p:tavLst>
                                        <p:tav tm="0" fmla="#ppt_y-sin(pi*$)/3">
                                          <p:val>
                                            <p:fltVal val="0.5"/>
                                          </p:val>
                                        </p:tav>
                                        <p:tav tm="100000">
                                          <p:val>
                                            <p:fltVal val="1"/>
                                          </p:val>
                                        </p:tav>
                                      </p:tavLst>
                                    </p:anim>
                                    <p:anim calcmode="lin" valueType="num">
                                      <p:cBhvr>
                                        <p:cTn id="566" dur="664" tmFilter="0, 0; 0.125,0.2665; 0.25,0.4; 0.375,0.465; 0.5,0.5;  0.625,0.535; 0.75,0.6; 0.875,0.7335; 1,1">
                                          <p:stCondLst>
                                            <p:cond delay="664"/>
                                          </p:stCondLst>
                                        </p:cTn>
                                        <p:tgtEl>
                                          <p:spTgt spid="26"/>
                                        </p:tgtEl>
                                        <p:attrNameLst>
                                          <p:attrName>ppt_y</p:attrName>
                                        </p:attrNameLst>
                                      </p:cBhvr>
                                      <p:tavLst>
                                        <p:tav tm="0" fmla="#ppt_y-sin(pi*$)/9">
                                          <p:val>
                                            <p:fltVal val="0"/>
                                          </p:val>
                                        </p:tav>
                                        <p:tav tm="100000">
                                          <p:val>
                                            <p:fltVal val="1"/>
                                          </p:val>
                                        </p:tav>
                                      </p:tavLst>
                                    </p:anim>
                                    <p:anim calcmode="lin" valueType="num">
                                      <p:cBhvr>
                                        <p:cTn id="567" dur="332" tmFilter="0, 0; 0.125,0.2665; 0.25,0.4; 0.375,0.465; 0.5,0.5;  0.625,0.535; 0.75,0.6; 0.875,0.7335; 1,1">
                                          <p:stCondLst>
                                            <p:cond delay="1324"/>
                                          </p:stCondLst>
                                        </p:cTn>
                                        <p:tgtEl>
                                          <p:spTgt spid="26"/>
                                        </p:tgtEl>
                                        <p:attrNameLst>
                                          <p:attrName>ppt_y</p:attrName>
                                        </p:attrNameLst>
                                      </p:cBhvr>
                                      <p:tavLst>
                                        <p:tav tm="0" fmla="#ppt_y-sin(pi*$)/27">
                                          <p:val>
                                            <p:fltVal val="0"/>
                                          </p:val>
                                        </p:tav>
                                        <p:tav tm="100000">
                                          <p:val>
                                            <p:fltVal val="1"/>
                                          </p:val>
                                        </p:tav>
                                      </p:tavLst>
                                    </p:anim>
                                    <p:anim calcmode="lin" valueType="num">
                                      <p:cBhvr>
                                        <p:cTn id="568" dur="164" tmFilter="0, 0; 0.125,0.2665; 0.25,0.4; 0.375,0.465; 0.5,0.5;  0.625,0.535; 0.75,0.6; 0.875,0.7335; 1,1">
                                          <p:stCondLst>
                                            <p:cond delay="1656"/>
                                          </p:stCondLst>
                                        </p:cTn>
                                        <p:tgtEl>
                                          <p:spTgt spid="26"/>
                                        </p:tgtEl>
                                        <p:attrNameLst>
                                          <p:attrName>ppt_y</p:attrName>
                                        </p:attrNameLst>
                                      </p:cBhvr>
                                      <p:tavLst>
                                        <p:tav tm="0" fmla="#ppt_y-sin(pi*$)/81">
                                          <p:val>
                                            <p:fltVal val="0"/>
                                          </p:val>
                                        </p:tav>
                                        <p:tav tm="100000">
                                          <p:val>
                                            <p:fltVal val="1"/>
                                          </p:val>
                                        </p:tav>
                                      </p:tavLst>
                                    </p:anim>
                                    <p:animScale>
                                      <p:cBhvr>
                                        <p:cTn id="569" dur="26">
                                          <p:stCondLst>
                                            <p:cond delay="650"/>
                                          </p:stCondLst>
                                        </p:cTn>
                                        <p:tgtEl>
                                          <p:spTgt spid="26"/>
                                        </p:tgtEl>
                                      </p:cBhvr>
                                      <p:to x="100000" y="60000"/>
                                    </p:animScale>
                                    <p:animScale>
                                      <p:cBhvr>
                                        <p:cTn id="570" dur="166" decel="50000">
                                          <p:stCondLst>
                                            <p:cond delay="676"/>
                                          </p:stCondLst>
                                        </p:cTn>
                                        <p:tgtEl>
                                          <p:spTgt spid="26"/>
                                        </p:tgtEl>
                                      </p:cBhvr>
                                      <p:to x="100000" y="100000"/>
                                    </p:animScale>
                                    <p:animScale>
                                      <p:cBhvr>
                                        <p:cTn id="571" dur="26">
                                          <p:stCondLst>
                                            <p:cond delay="1312"/>
                                          </p:stCondLst>
                                        </p:cTn>
                                        <p:tgtEl>
                                          <p:spTgt spid="26"/>
                                        </p:tgtEl>
                                      </p:cBhvr>
                                      <p:to x="100000" y="80000"/>
                                    </p:animScale>
                                    <p:animScale>
                                      <p:cBhvr>
                                        <p:cTn id="572" dur="166" decel="50000">
                                          <p:stCondLst>
                                            <p:cond delay="1338"/>
                                          </p:stCondLst>
                                        </p:cTn>
                                        <p:tgtEl>
                                          <p:spTgt spid="26"/>
                                        </p:tgtEl>
                                      </p:cBhvr>
                                      <p:to x="100000" y="100000"/>
                                    </p:animScale>
                                    <p:animScale>
                                      <p:cBhvr>
                                        <p:cTn id="573" dur="26">
                                          <p:stCondLst>
                                            <p:cond delay="1642"/>
                                          </p:stCondLst>
                                        </p:cTn>
                                        <p:tgtEl>
                                          <p:spTgt spid="26"/>
                                        </p:tgtEl>
                                      </p:cBhvr>
                                      <p:to x="100000" y="90000"/>
                                    </p:animScale>
                                    <p:animScale>
                                      <p:cBhvr>
                                        <p:cTn id="574" dur="166" decel="50000">
                                          <p:stCondLst>
                                            <p:cond delay="1668"/>
                                          </p:stCondLst>
                                        </p:cTn>
                                        <p:tgtEl>
                                          <p:spTgt spid="26"/>
                                        </p:tgtEl>
                                      </p:cBhvr>
                                      <p:to x="100000" y="100000"/>
                                    </p:animScale>
                                    <p:animScale>
                                      <p:cBhvr>
                                        <p:cTn id="575" dur="26">
                                          <p:stCondLst>
                                            <p:cond delay="1808"/>
                                          </p:stCondLst>
                                        </p:cTn>
                                        <p:tgtEl>
                                          <p:spTgt spid="26"/>
                                        </p:tgtEl>
                                      </p:cBhvr>
                                      <p:to x="100000" y="95000"/>
                                    </p:animScale>
                                    <p:animScale>
                                      <p:cBhvr>
                                        <p:cTn id="576" dur="166" decel="50000">
                                          <p:stCondLst>
                                            <p:cond delay="1834"/>
                                          </p:stCondLst>
                                        </p:cTn>
                                        <p:tgtEl>
                                          <p:spTgt spid="26"/>
                                        </p:tgtEl>
                                      </p:cBhvr>
                                      <p:to x="100000" y="100000"/>
                                    </p:animScale>
                                  </p:childTnLst>
                                </p:cTn>
                              </p:par>
                            </p:childTnLst>
                          </p:cTn>
                        </p:par>
                      </p:childTnLst>
                    </p:cTn>
                  </p:par>
                  <p:par>
                    <p:cTn id="577" fill="hold">
                      <p:stCondLst>
                        <p:cond delay="indefinite"/>
                      </p:stCondLst>
                      <p:childTnLst>
                        <p:par>
                          <p:cTn id="578" fill="hold">
                            <p:stCondLst>
                              <p:cond delay="0"/>
                            </p:stCondLst>
                            <p:childTnLst>
                              <p:par>
                                <p:cTn id="579" presetID="26" presetClass="entr" presetSubtype="0" fill="hold" nodeType="clickEffect">
                                  <p:stCondLst>
                                    <p:cond delay="0"/>
                                  </p:stCondLst>
                                  <p:childTnLst>
                                    <p:set>
                                      <p:cBhvr>
                                        <p:cTn id="580" dur="1" fill="hold">
                                          <p:stCondLst>
                                            <p:cond delay="0"/>
                                          </p:stCondLst>
                                        </p:cTn>
                                        <p:tgtEl>
                                          <p:spTgt spid="27"/>
                                        </p:tgtEl>
                                        <p:attrNameLst>
                                          <p:attrName>style.visibility</p:attrName>
                                        </p:attrNameLst>
                                      </p:cBhvr>
                                      <p:to>
                                        <p:strVal val="visible"/>
                                      </p:to>
                                    </p:set>
                                    <p:animEffect transition="in" filter="wipe(down)">
                                      <p:cBhvr>
                                        <p:cTn id="581" dur="580">
                                          <p:stCondLst>
                                            <p:cond delay="0"/>
                                          </p:stCondLst>
                                        </p:cTn>
                                        <p:tgtEl>
                                          <p:spTgt spid="27"/>
                                        </p:tgtEl>
                                      </p:cBhvr>
                                    </p:animEffect>
                                    <p:anim calcmode="lin" valueType="num">
                                      <p:cBhvr>
                                        <p:cTn id="582" dur="1822" tmFilter="0,0; 0.14,0.36; 0.43,0.73; 0.71,0.91; 1.0,1.0">
                                          <p:stCondLst>
                                            <p:cond delay="0"/>
                                          </p:stCondLst>
                                        </p:cTn>
                                        <p:tgtEl>
                                          <p:spTgt spid="27"/>
                                        </p:tgtEl>
                                        <p:attrNameLst>
                                          <p:attrName>ppt_x</p:attrName>
                                        </p:attrNameLst>
                                      </p:cBhvr>
                                      <p:tavLst>
                                        <p:tav tm="0">
                                          <p:val>
                                            <p:strVal val="#ppt_x-0.25"/>
                                          </p:val>
                                        </p:tav>
                                        <p:tav tm="100000">
                                          <p:val>
                                            <p:strVal val="#ppt_x"/>
                                          </p:val>
                                        </p:tav>
                                      </p:tavLst>
                                    </p:anim>
                                    <p:anim calcmode="lin" valueType="num">
                                      <p:cBhvr>
                                        <p:cTn id="583" dur="664" tmFilter="0.0,0.0; 0.25,0.07; 0.50,0.2; 0.75,0.467; 1.0,1.0">
                                          <p:stCondLst>
                                            <p:cond delay="0"/>
                                          </p:stCondLst>
                                        </p:cTn>
                                        <p:tgtEl>
                                          <p:spTgt spid="27"/>
                                        </p:tgtEl>
                                        <p:attrNameLst>
                                          <p:attrName>ppt_y</p:attrName>
                                        </p:attrNameLst>
                                      </p:cBhvr>
                                      <p:tavLst>
                                        <p:tav tm="0" fmla="#ppt_y-sin(pi*$)/3">
                                          <p:val>
                                            <p:fltVal val="0.5"/>
                                          </p:val>
                                        </p:tav>
                                        <p:tav tm="100000">
                                          <p:val>
                                            <p:fltVal val="1"/>
                                          </p:val>
                                        </p:tav>
                                      </p:tavLst>
                                    </p:anim>
                                    <p:anim calcmode="lin" valueType="num">
                                      <p:cBhvr>
                                        <p:cTn id="584" dur="664" tmFilter="0, 0; 0.125,0.2665; 0.25,0.4; 0.375,0.465; 0.5,0.5;  0.625,0.535; 0.75,0.6; 0.875,0.7335; 1,1">
                                          <p:stCondLst>
                                            <p:cond delay="664"/>
                                          </p:stCondLst>
                                        </p:cTn>
                                        <p:tgtEl>
                                          <p:spTgt spid="27"/>
                                        </p:tgtEl>
                                        <p:attrNameLst>
                                          <p:attrName>ppt_y</p:attrName>
                                        </p:attrNameLst>
                                      </p:cBhvr>
                                      <p:tavLst>
                                        <p:tav tm="0" fmla="#ppt_y-sin(pi*$)/9">
                                          <p:val>
                                            <p:fltVal val="0"/>
                                          </p:val>
                                        </p:tav>
                                        <p:tav tm="100000">
                                          <p:val>
                                            <p:fltVal val="1"/>
                                          </p:val>
                                        </p:tav>
                                      </p:tavLst>
                                    </p:anim>
                                    <p:anim calcmode="lin" valueType="num">
                                      <p:cBhvr>
                                        <p:cTn id="585" dur="332" tmFilter="0, 0; 0.125,0.2665; 0.25,0.4; 0.375,0.465; 0.5,0.5;  0.625,0.535; 0.75,0.6; 0.875,0.7335; 1,1">
                                          <p:stCondLst>
                                            <p:cond delay="1324"/>
                                          </p:stCondLst>
                                        </p:cTn>
                                        <p:tgtEl>
                                          <p:spTgt spid="27"/>
                                        </p:tgtEl>
                                        <p:attrNameLst>
                                          <p:attrName>ppt_y</p:attrName>
                                        </p:attrNameLst>
                                      </p:cBhvr>
                                      <p:tavLst>
                                        <p:tav tm="0" fmla="#ppt_y-sin(pi*$)/27">
                                          <p:val>
                                            <p:fltVal val="0"/>
                                          </p:val>
                                        </p:tav>
                                        <p:tav tm="100000">
                                          <p:val>
                                            <p:fltVal val="1"/>
                                          </p:val>
                                        </p:tav>
                                      </p:tavLst>
                                    </p:anim>
                                    <p:anim calcmode="lin" valueType="num">
                                      <p:cBhvr>
                                        <p:cTn id="586" dur="164" tmFilter="0, 0; 0.125,0.2665; 0.25,0.4; 0.375,0.465; 0.5,0.5;  0.625,0.535; 0.75,0.6; 0.875,0.7335; 1,1">
                                          <p:stCondLst>
                                            <p:cond delay="1656"/>
                                          </p:stCondLst>
                                        </p:cTn>
                                        <p:tgtEl>
                                          <p:spTgt spid="27"/>
                                        </p:tgtEl>
                                        <p:attrNameLst>
                                          <p:attrName>ppt_y</p:attrName>
                                        </p:attrNameLst>
                                      </p:cBhvr>
                                      <p:tavLst>
                                        <p:tav tm="0" fmla="#ppt_y-sin(pi*$)/81">
                                          <p:val>
                                            <p:fltVal val="0"/>
                                          </p:val>
                                        </p:tav>
                                        <p:tav tm="100000">
                                          <p:val>
                                            <p:fltVal val="1"/>
                                          </p:val>
                                        </p:tav>
                                      </p:tavLst>
                                    </p:anim>
                                    <p:animScale>
                                      <p:cBhvr>
                                        <p:cTn id="587" dur="26">
                                          <p:stCondLst>
                                            <p:cond delay="650"/>
                                          </p:stCondLst>
                                        </p:cTn>
                                        <p:tgtEl>
                                          <p:spTgt spid="27"/>
                                        </p:tgtEl>
                                      </p:cBhvr>
                                      <p:to x="100000" y="60000"/>
                                    </p:animScale>
                                    <p:animScale>
                                      <p:cBhvr>
                                        <p:cTn id="588" dur="166" decel="50000">
                                          <p:stCondLst>
                                            <p:cond delay="676"/>
                                          </p:stCondLst>
                                        </p:cTn>
                                        <p:tgtEl>
                                          <p:spTgt spid="27"/>
                                        </p:tgtEl>
                                      </p:cBhvr>
                                      <p:to x="100000" y="100000"/>
                                    </p:animScale>
                                    <p:animScale>
                                      <p:cBhvr>
                                        <p:cTn id="589" dur="26">
                                          <p:stCondLst>
                                            <p:cond delay="1312"/>
                                          </p:stCondLst>
                                        </p:cTn>
                                        <p:tgtEl>
                                          <p:spTgt spid="27"/>
                                        </p:tgtEl>
                                      </p:cBhvr>
                                      <p:to x="100000" y="80000"/>
                                    </p:animScale>
                                    <p:animScale>
                                      <p:cBhvr>
                                        <p:cTn id="590" dur="166" decel="50000">
                                          <p:stCondLst>
                                            <p:cond delay="1338"/>
                                          </p:stCondLst>
                                        </p:cTn>
                                        <p:tgtEl>
                                          <p:spTgt spid="27"/>
                                        </p:tgtEl>
                                      </p:cBhvr>
                                      <p:to x="100000" y="100000"/>
                                    </p:animScale>
                                    <p:animScale>
                                      <p:cBhvr>
                                        <p:cTn id="591" dur="26">
                                          <p:stCondLst>
                                            <p:cond delay="1642"/>
                                          </p:stCondLst>
                                        </p:cTn>
                                        <p:tgtEl>
                                          <p:spTgt spid="27"/>
                                        </p:tgtEl>
                                      </p:cBhvr>
                                      <p:to x="100000" y="90000"/>
                                    </p:animScale>
                                    <p:animScale>
                                      <p:cBhvr>
                                        <p:cTn id="592" dur="166" decel="50000">
                                          <p:stCondLst>
                                            <p:cond delay="1668"/>
                                          </p:stCondLst>
                                        </p:cTn>
                                        <p:tgtEl>
                                          <p:spTgt spid="27"/>
                                        </p:tgtEl>
                                      </p:cBhvr>
                                      <p:to x="100000" y="100000"/>
                                    </p:animScale>
                                    <p:animScale>
                                      <p:cBhvr>
                                        <p:cTn id="593" dur="26">
                                          <p:stCondLst>
                                            <p:cond delay="1808"/>
                                          </p:stCondLst>
                                        </p:cTn>
                                        <p:tgtEl>
                                          <p:spTgt spid="27"/>
                                        </p:tgtEl>
                                      </p:cBhvr>
                                      <p:to x="100000" y="95000"/>
                                    </p:animScale>
                                    <p:animScale>
                                      <p:cBhvr>
                                        <p:cTn id="594" dur="166" decel="50000">
                                          <p:stCondLst>
                                            <p:cond delay="1834"/>
                                          </p:stCondLst>
                                        </p:cTn>
                                        <p:tgtEl>
                                          <p:spTgt spid="27"/>
                                        </p:tgtEl>
                                      </p:cBhvr>
                                      <p:to x="100000" y="100000"/>
                                    </p:animScale>
                                  </p:childTnLst>
                                </p:cTn>
                              </p:par>
                            </p:childTnLst>
                          </p:cTn>
                        </p:par>
                      </p:childTnLst>
                    </p:cTn>
                  </p:par>
                  <p:par>
                    <p:cTn id="595" fill="hold">
                      <p:stCondLst>
                        <p:cond delay="indefinite"/>
                      </p:stCondLst>
                      <p:childTnLst>
                        <p:par>
                          <p:cTn id="596" fill="hold">
                            <p:stCondLst>
                              <p:cond delay="0"/>
                            </p:stCondLst>
                            <p:childTnLst>
                              <p:par>
                                <p:cTn id="597" presetID="26" presetClass="entr" presetSubtype="0" fill="hold" nodeType="clickEffect">
                                  <p:stCondLst>
                                    <p:cond delay="0"/>
                                  </p:stCondLst>
                                  <p:childTnLst>
                                    <p:set>
                                      <p:cBhvr>
                                        <p:cTn id="598" dur="1" fill="hold">
                                          <p:stCondLst>
                                            <p:cond delay="0"/>
                                          </p:stCondLst>
                                        </p:cTn>
                                        <p:tgtEl>
                                          <p:spTgt spid="28"/>
                                        </p:tgtEl>
                                        <p:attrNameLst>
                                          <p:attrName>style.visibility</p:attrName>
                                        </p:attrNameLst>
                                      </p:cBhvr>
                                      <p:to>
                                        <p:strVal val="visible"/>
                                      </p:to>
                                    </p:set>
                                    <p:animEffect transition="in" filter="wipe(down)">
                                      <p:cBhvr>
                                        <p:cTn id="599" dur="580">
                                          <p:stCondLst>
                                            <p:cond delay="0"/>
                                          </p:stCondLst>
                                        </p:cTn>
                                        <p:tgtEl>
                                          <p:spTgt spid="28"/>
                                        </p:tgtEl>
                                      </p:cBhvr>
                                    </p:animEffect>
                                    <p:anim calcmode="lin" valueType="num">
                                      <p:cBhvr>
                                        <p:cTn id="600" dur="1822" tmFilter="0,0; 0.14,0.36; 0.43,0.73; 0.71,0.91; 1.0,1.0">
                                          <p:stCondLst>
                                            <p:cond delay="0"/>
                                          </p:stCondLst>
                                        </p:cTn>
                                        <p:tgtEl>
                                          <p:spTgt spid="28"/>
                                        </p:tgtEl>
                                        <p:attrNameLst>
                                          <p:attrName>ppt_x</p:attrName>
                                        </p:attrNameLst>
                                      </p:cBhvr>
                                      <p:tavLst>
                                        <p:tav tm="0">
                                          <p:val>
                                            <p:strVal val="#ppt_x-0.25"/>
                                          </p:val>
                                        </p:tav>
                                        <p:tav tm="100000">
                                          <p:val>
                                            <p:strVal val="#ppt_x"/>
                                          </p:val>
                                        </p:tav>
                                      </p:tavLst>
                                    </p:anim>
                                    <p:anim calcmode="lin" valueType="num">
                                      <p:cBhvr>
                                        <p:cTn id="601" dur="664" tmFilter="0.0,0.0; 0.25,0.07; 0.50,0.2; 0.75,0.467; 1.0,1.0">
                                          <p:stCondLst>
                                            <p:cond delay="0"/>
                                          </p:stCondLst>
                                        </p:cTn>
                                        <p:tgtEl>
                                          <p:spTgt spid="28"/>
                                        </p:tgtEl>
                                        <p:attrNameLst>
                                          <p:attrName>ppt_y</p:attrName>
                                        </p:attrNameLst>
                                      </p:cBhvr>
                                      <p:tavLst>
                                        <p:tav tm="0" fmla="#ppt_y-sin(pi*$)/3">
                                          <p:val>
                                            <p:fltVal val="0.5"/>
                                          </p:val>
                                        </p:tav>
                                        <p:tav tm="100000">
                                          <p:val>
                                            <p:fltVal val="1"/>
                                          </p:val>
                                        </p:tav>
                                      </p:tavLst>
                                    </p:anim>
                                    <p:anim calcmode="lin" valueType="num">
                                      <p:cBhvr>
                                        <p:cTn id="602" dur="664" tmFilter="0, 0; 0.125,0.2665; 0.25,0.4; 0.375,0.465; 0.5,0.5;  0.625,0.535; 0.75,0.6; 0.875,0.7335; 1,1">
                                          <p:stCondLst>
                                            <p:cond delay="664"/>
                                          </p:stCondLst>
                                        </p:cTn>
                                        <p:tgtEl>
                                          <p:spTgt spid="28"/>
                                        </p:tgtEl>
                                        <p:attrNameLst>
                                          <p:attrName>ppt_y</p:attrName>
                                        </p:attrNameLst>
                                      </p:cBhvr>
                                      <p:tavLst>
                                        <p:tav tm="0" fmla="#ppt_y-sin(pi*$)/9">
                                          <p:val>
                                            <p:fltVal val="0"/>
                                          </p:val>
                                        </p:tav>
                                        <p:tav tm="100000">
                                          <p:val>
                                            <p:fltVal val="1"/>
                                          </p:val>
                                        </p:tav>
                                      </p:tavLst>
                                    </p:anim>
                                    <p:anim calcmode="lin" valueType="num">
                                      <p:cBhvr>
                                        <p:cTn id="603" dur="332" tmFilter="0, 0; 0.125,0.2665; 0.25,0.4; 0.375,0.465; 0.5,0.5;  0.625,0.535; 0.75,0.6; 0.875,0.7335; 1,1">
                                          <p:stCondLst>
                                            <p:cond delay="1324"/>
                                          </p:stCondLst>
                                        </p:cTn>
                                        <p:tgtEl>
                                          <p:spTgt spid="28"/>
                                        </p:tgtEl>
                                        <p:attrNameLst>
                                          <p:attrName>ppt_y</p:attrName>
                                        </p:attrNameLst>
                                      </p:cBhvr>
                                      <p:tavLst>
                                        <p:tav tm="0" fmla="#ppt_y-sin(pi*$)/27">
                                          <p:val>
                                            <p:fltVal val="0"/>
                                          </p:val>
                                        </p:tav>
                                        <p:tav tm="100000">
                                          <p:val>
                                            <p:fltVal val="1"/>
                                          </p:val>
                                        </p:tav>
                                      </p:tavLst>
                                    </p:anim>
                                    <p:anim calcmode="lin" valueType="num">
                                      <p:cBhvr>
                                        <p:cTn id="604" dur="164" tmFilter="0, 0; 0.125,0.2665; 0.25,0.4; 0.375,0.465; 0.5,0.5;  0.625,0.535; 0.75,0.6; 0.875,0.7335; 1,1">
                                          <p:stCondLst>
                                            <p:cond delay="1656"/>
                                          </p:stCondLst>
                                        </p:cTn>
                                        <p:tgtEl>
                                          <p:spTgt spid="28"/>
                                        </p:tgtEl>
                                        <p:attrNameLst>
                                          <p:attrName>ppt_y</p:attrName>
                                        </p:attrNameLst>
                                      </p:cBhvr>
                                      <p:tavLst>
                                        <p:tav tm="0" fmla="#ppt_y-sin(pi*$)/81">
                                          <p:val>
                                            <p:fltVal val="0"/>
                                          </p:val>
                                        </p:tav>
                                        <p:tav tm="100000">
                                          <p:val>
                                            <p:fltVal val="1"/>
                                          </p:val>
                                        </p:tav>
                                      </p:tavLst>
                                    </p:anim>
                                    <p:animScale>
                                      <p:cBhvr>
                                        <p:cTn id="605" dur="26">
                                          <p:stCondLst>
                                            <p:cond delay="650"/>
                                          </p:stCondLst>
                                        </p:cTn>
                                        <p:tgtEl>
                                          <p:spTgt spid="28"/>
                                        </p:tgtEl>
                                      </p:cBhvr>
                                      <p:to x="100000" y="60000"/>
                                    </p:animScale>
                                    <p:animScale>
                                      <p:cBhvr>
                                        <p:cTn id="606" dur="166" decel="50000">
                                          <p:stCondLst>
                                            <p:cond delay="676"/>
                                          </p:stCondLst>
                                        </p:cTn>
                                        <p:tgtEl>
                                          <p:spTgt spid="28"/>
                                        </p:tgtEl>
                                      </p:cBhvr>
                                      <p:to x="100000" y="100000"/>
                                    </p:animScale>
                                    <p:animScale>
                                      <p:cBhvr>
                                        <p:cTn id="607" dur="26">
                                          <p:stCondLst>
                                            <p:cond delay="1312"/>
                                          </p:stCondLst>
                                        </p:cTn>
                                        <p:tgtEl>
                                          <p:spTgt spid="28"/>
                                        </p:tgtEl>
                                      </p:cBhvr>
                                      <p:to x="100000" y="80000"/>
                                    </p:animScale>
                                    <p:animScale>
                                      <p:cBhvr>
                                        <p:cTn id="608" dur="166" decel="50000">
                                          <p:stCondLst>
                                            <p:cond delay="1338"/>
                                          </p:stCondLst>
                                        </p:cTn>
                                        <p:tgtEl>
                                          <p:spTgt spid="28"/>
                                        </p:tgtEl>
                                      </p:cBhvr>
                                      <p:to x="100000" y="100000"/>
                                    </p:animScale>
                                    <p:animScale>
                                      <p:cBhvr>
                                        <p:cTn id="609" dur="26">
                                          <p:stCondLst>
                                            <p:cond delay="1642"/>
                                          </p:stCondLst>
                                        </p:cTn>
                                        <p:tgtEl>
                                          <p:spTgt spid="28"/>
                                        </p:tgtEl>
                                      </p:cBhvr>
                                      <p:to x="100000" y="90000"/>
                                    </p:animScale>
                                    <p:animScale>
                                      <p:cBhvr>
                                        <p:cTn id="610" dur="166" decel="50000">
                                          <p:stCondLst>
                                            <p:cond delay="1668"/>
                                          </p:stCondLst>
                                        </p:cTn>
                                        <p:tgtEl>
                                          <p:spTgt spid="28"/>
                                        </p:tgtEl>
                                      </p:cBhvr>
                                      <p:to x="100000" y="100000"/>
                                    </p:animScale>
                                    <p:animScale>
                                      <p:cBhvr>
                                        <p:cTn id="611" dur="26">
                                          <p:stCondLst>
                                            <p:cond delay="1808"/>
                                          </p:stCondLst>
                                        </p:cTn>
                                        <p:tgtEl>
                                          <p:spTgt spid="28"/>
                                        </p:tgtEl>
                                      </p:cBhvr>
                                      <p:to x="100000" y="95000"/>
                                    </p:animScale>
                                    <p:animScale>
                                      <p:cBhvr>
                                        <p:cTn id="612" dur="166" decel="50000">
                                          <p:stCondLst>
                                            <p:cond delay="1834"/>
                                          </p:stCondLst>
                                        </p:cTn>
                                        <p:tgtEl>
                                          <p:spTgt spid="28"/>
                                        </p:tgtEl>
                                      </p:cBhvr>
                                      <p:to x="100000" y="100000"/>
                                    </p:animScale>
                                  </p:childTnLst>
                                </p:cTn>
                              </p:par>
                            </p:childTnLst>
                          </p:cTn>
                        </p:par>
                      </p:childTnLst>
                    </p:cTn>
                  </p:par>
                  <p:par>
                    <p:cTn id="613" fill="hold">
                      <p:stCondLst>
                        <p:cond delay="indefinite"/>
                      </p:stCondLst>
                      <p:childTnLst>
                        <p:par>
                          <p:cTn id="614" fill="hold">
                            <p:stCondLst>
                              <p:cond delay="0"/>
                            </p:stCondLst>
                            <p:childTnLst>
                              <p:par>
                                <p:cTn id="615" presetID="26" presetClass="entr" presetSubtype="0" fill="hold" nodeType="clickEffect">
                                  <p:stCondLst>
                                    <p:cond delay="0"/>
                                  </p:stCondLst>
                                  <p:childTnLst>
                                    <p:set>
                                      <p:cBhvr>
                                        <p:cTn id="616" dur="1" fill="hold">
                                          <p:stCondLst>
                                            <p:cond delay="0"/>
                                          </p:stCondLst>
                                        </p:cTn>
                                        <p:tgtEl>
                                          <p:spTgt spid="29"/>
                                        </p:tgtEl>
                                        <p:attrNameLst>
                                          <p:attrName>style.visibility</p:attrName>
                                        </p:attrNameLst>
                                      </p:cBhvr>
                                      <p:to>
                                        <p:strVal val="visible"/>
                                      </p:to>
                                    </p:set>
                                    <p:animEffect transition="in" filter="wipe(down)">
                                      <p:cBhvr>
                                        <p:cTn id="617" dur="580">
                                          <p:stCondLst>
                                            <p:cond delay="0"/>
                                          </p:stCondLst>
                                        </p:cTn>
                                        <p:tgtEl>
                                          <p:spTgt spid="29"/>
                                        </p:tgtEl>
                                      </p:cBhvr>
                                    </p:animEffect>
                                    <p:anim calcmode="lin" valueType="num">
                                      <p:cBhvr>
                                        <p:cTn id="618" dur="1822" tmFilter="0,0; 0.14,0.36; 0.43,0.73; 0.71,0.91; 1.0,1.0">
                                          <p:stCondLst>
                                            <p:cond delay="0"/>
                                          </p:stCondLst>
                                        </p:cTn>
                                        <p:tgtEl>
                                          <p:spTgt spid="29"/>
                                        </p:tgtEl>
                                        <p:attrNameLst>
                                          <p:attrName>ppt_x</p:attrName>
                                        </p:attrNameLst>
                                      </p:cBhvr>
                                      <p:tavLst>
                                        <p:tav tm="0">
                                          <p:val>
                                            <p:strVal val="#ppt_x-0.25"/>
                                          </p:val>
                                        </p:tav>
                                        <p:tav tm="100000">
                                          <p:val>
                                            <p:strVal val="#ppt_x"/>
                                          </p:val>
                                        </p:tav>
                                      </p:tavLst>
                                    </p:anim>
                                    <p:anim calcmode="lin" valueType="num">
                                      <p:cBhvr>
                                        <p:cTn id="619" dur="664" tmFilter="0.0,0.0; 0.25,0.07; 0.50,0.2; 0.75,0.467; 1.0,1.0">
                                          <p:stCondLst>
                                            <p:cond delay="0"/>
                                          </p:stCondLst>
                                        </p:cTn>
                                        <p:tgtEl>
                                          <p:spTgt spid="29"/>
                                        </p:tgtEl>
                                        <p:attrNameLst>
                                          <p:attrName>ppt_y</p:attrName>
                                        </p:attrNameLst>
                                      </p:cBhvr>
                                      <p:tavLst>
                                        <p:tav tm="0" fmla="#ppt_y-sin(pi*$)/3">
                                          <p:val>
                                            <p:fltVal val="0.5"/>
                                          </p:val>
                                        </p:tav>
                                        <p:tav tm="100000">
                                          <p:val>
                                            <p:fltVal val="1"/>
                                          </p:val>
                                        </p:tav>
                                      </p:tavLst>
                                    </p:anim>
                                    <p:anim calcmode="lin" valueType="num">
                                      <p:cBhvr>
                                        <p:cTn id="620" dur="664" tmFilter="0, 0; 0.125,0.2665; 0.25,0.4; 0.375,0.465; 0.5,0.5;  0.625,0.535; 0.75,0.6; 0.875,0.7335; 1,1">
                                          <p:stCondLst>
                                            <p:cond delay="664"/>
                                          </p:stCondLst>
                                        </p:cTn>
                                        <p:tgtEl>
                                          <p:spTgt spid="29"/>
                                        </p:tgtEl>
                                        <p:attrNameLst>
                                          <p:attrName>ppt_y</p:attrName>
                                        </p:attrNameLst>
                                      </p:cBhvr>
                                      <p:tavLst>
                                        <p:tav tm="0" fmla="#ppt_y-sin(pi*$)/9">
                                          <p:val>
                                            <p:fltVal val="0"/>
                                          </p:val>
                                        </p:tav>
                                        <p:tav tm="100000">
                                          <p:val>
                                            <p:fltVal val="1"/>
                                          </p:val>
                                        </p:tav>
                                      </p:tavLst>
                                    </p:anim>
                                    <p:anim calcmode="lin" valueType="num">
                                      <p:cBhvr>
                                        <p:cTn id="621" dur="332" tmFilter="0, 0; 0.125,0.2665; 0.25,0.4; 0.375,0.465; 0.5,0.5;  0.625,0.535; 0.75,0.6; 0.875,0.7335; 1,1">
                                          <p:stCondLst>
                                            <p:cond delay="1324"/>
                                          </p:stCondLst>
                                        </p:cTn>
                                        <p:tgtEl>
                                          <p:spTgt spid="29"/>
                                        </p:tgtEl>
                                        <p:attrNameLst>
                                          <p:attrName>ppt_y</p:attrName>
                                        </p:attrNameLst>
                                      </p:cBhvr>
                                      <p:tavLst>
                                        <p:tav tm="0" fmla="#ppt_y-sin(pi*$)/27">
                                          <p:val>
                                            <p:fltVal val="0"/>
                                          </p:val>
                                        </p:tav>
                                        <p:tav tm="100000">
                                          <p:val>
                                            <p:fltVal val="1"/>
                                          </p:val>
                                        </p:tav>
                                      </p:tavLst>
                                    </p:anim>
                                    <p:anim calcmode="lin" valueType="num">
                                      <p:cBhvr>
                                        <p:cTn id="622" dur="164" tmFilter="0, 0; 0.125,0.2665; 0.25,0.4; 0.375,0.465; 0.5,0.5;  0.625,0.535; 0.75,0.6; 0.875,0.7335; 1,1">
                                          <p:stCondLst>
                                            <p:cond delay="1656"/>
                                          </p:stCondLst>
                                        </p:cTn>
                                        <p:tgtEl>
                                          <p:spTgt spid="29"/>
                                        </p:tgtEl>
                                        <p:attrNameLst>
                                          <p:attrName>ppt_y</p:attrName>
                                        </p:attrNameLst>
                                      </p:cBhvr>
                                      <p:tavLst>
                                        <p:tav tm="0" fmla="#ppt_y-sin(pi*$)/81">
                                          <p:val>
                                            <p:fltVal val="0"/>
                                          </p:val>
                                        </p:tav>
                                        <p:tav tm="100000">
                                          <p:val>
                                            <p:fltVal val="1"/>
                                          </p:val>
                                        </p:tav>
                                      </p:tavLst>
                                    </p:anim>
                                    <p:animScale>
                                      <p:cBhvr>
                                        <p:cTn id="623" dur="26">
                                          <p:stCondLst>
                                            <p:cond delay="650"/>
                                          </p:stCondLst>
                                        </p:cTn>
                                        <p:tgtEl>
                                          <p:spTgt spid="29"/>
                                        </p:tgtEl>
                                      </p:cBhvr>
                                      <p:to x="100000" y="60000"/>
                                    </p:animScale>
                                    <p:animScale>
                                      <p:cBhvr>
                                        <p:cTn id="624" dur="166" decel="50000">
                                          <p:stCondLst>
                                            <p:cond delay="676"/>
                                          </p:stCondLst>
                                        </p:cTn>
                                        <p:tgtEl>
                                          <p:spTgt spid="29"/>
                                        </p:tgtEl>
                                      </p:cBhvr>
                                      <p:to x="100000" y="100000"/>
                                    </p:animScale>
                                    <p:animScale>
                                      <p:cBhvr>
                                        <p:cTn id="625" dur="26">
                                          <p:stCondLst>
                                            <p:cond delay="1312"/>
                                          </p:stCondLst>
                                        </p:cTn>
                                        <p:tgtEl>
                                          <p:spTgt spid="29"/>
                                        </p:tgtEl>
                                      </p:cBhvr>
                                      <p:to x="100000" y="80000"/>
                                    </p:animScale>
                                    <p:animScale>
                                      <p:cBhvr>
                                        <p:cTn id="626" dur="166" decel="50000">
                                          <p:stCondLst>
                                            <p:cond delay="1338"/>
                                          </p:stCondLst>
                                        </p:cTn>
                                        <p:tgtEl>
                                          <p:spTgt spid="29"/>
                                        </p:tgtEl>
                                      </p:cBhvr>
                                      <p:to x="100000" y="100000"/>
                                    </p:animScale>
                                    <p:animScale>
                                      <p:cBhvr>
                                        <p:cTn id="627" dur="26">
                                          <p:stCondLst>
                                            <p:cond delay="1642"/>
                                          </p:stCondLst>
                                        </p:cTn>
                                        <p:tgtEl>
                                          <p:spTgt spid="29"/>
                                        </p:tgtEl>
                                      </p:cBhvr>
                                      <p:to x="100000" y="90000"/>
                                    </p:animScale>
                                    <p:animScale>
                                      <p:cBhvr>
                                        <p:cTn id="628" dur="166" decel="50000">
                                          <p:stCondLst>
                                            <p:cond delay="1668"/>
                                          </p:stCondLst>
                                        </p:cTn>
                                        <p:tgtEl>
                                          <p:spTgt spid="29"/>
                                        </p:tgtEl>
                                      </p:cBhvr>
                                      <p:to x="100000" y="100000"/>
                                    </p:animScale>
                                    <p:animScale>
                                      <p:cBhvr>
                                        <p:cTn id="629" dur="26">
                                          <p:stCondLst>
                                            <p:cond delay="1808"/>
                                          </p:stCondLst>
                                        </p:cTn>
                                        <p:tgtEl>
                                          <p:spTgt spid="29"/>
                                        </p:tgtEl>
                                      </p:cBhvr>
                                      <p:to x="100000" y="95000"/>
                                    </p:animScale>
                                    <p:animScale>
                                      <p:cBhvr>
                                        <p:cTn id="630" dur="166" decel="50000">
                                          <p:stCondLst>
                                            <p:cond delay="1834"/>
                                          </p:stCondLst>
                                        </p:cTn>
                                        <p:tgtEl>
                                          <p:spTgt spid="29"/>
                                        </p:tgtEl>
                                      </p:cBhvr>
                                      <p:to x="100000" y="100000"/>
                                    </p:animScale>
                                  </p:childTnLst>
                                </p:cTn>
                              </p:par>
                            </p:childTnLst>
                          </p:cTn>
                        </p:par>
                      </p:childTnLst>
                    </p:cTn>
                  </p:par>
                  <p:par>
                    <p:cTn id="631" fill="hold">
                      <p:stCondLst>
                        <p:cond delay="indefinite"/>
                      </p:stCondLst>
                      <p:childTnLst>
                        <p:par>
                          <p:cTn id="632" fill="hold">
                            <p:stCondLst>
                              <p:cond delay="0"/>
                            </p:stCondLst>
                            <p:childTnLst>
                              <p:par>
                                <p:cTn id="633" presetID="26" presetClass="entr" presetSubtype="0" fill="hold" nodeType="clickEffect">
                                  <p:stCondLst>
                                    <p:cond delay="0"/>
                                  </p:stCondLst>
                                  <p:childTnLst>
                                    <p:set>
                                      <p:cBhvr>
                                        <p:cTn id="634" dur="1" fill="hold">
                                          <p:stCondLst>
                                            <p:cond delay="0"/>
                                          </p:stCondLst>
                                        </p:cTn>
                                        <p:tgtEl>
                                          <p:spTgt spid="31"/>
                                        </p:tgtEl>
                                        <p:attrNameLst>
                                          <p:attrName>style.visibility</p:attrName>
                                        </p:attrNameLst>
                                      </p:cBhvr>
                                      <p:to>
                                        <p:strVal val="visible"/>
                                      </p:to>
                                    </p:set>
                                    <p:animEffect transition="in" filter="wipe(down)">
                                      <p:cBhvr>
                                        <p:cTn id="635" dur="580">
                                          <p:stCondLst>
                                            <p:cond delay="0"/>
                                          </p:stCondLst>
                                        </p:cTn>
                                        <p:tgtEl>
                                          <p:spTgt spid="31"/>
                                        </p:tgtEl>
                                      </p:cBhvr>
                                    </p:animEffect>
                                    <p:anim calcmode="lin" valueType="num">
                                      <p:cBhvr>
                                        <p:cTn id="636" dur="1822" tmFilter="0,0; 0.14,0.36; 0.43,0.73; 0.71,0.91; 1.0,1.0">
                                          <p:stCondLst>
                                            <p:cond delay="0"/>
                                          </p:stCondLst>
                                        </p:cTn>
                                        <p:tgtEl>
                                          <p:spTgt spid="31"/>
                                        </p:tgtEl>
                                        <p:attrNameLst>
                                          <p:attrName>ppt_x</p:attrName>
                                        </p:attrNameLst>
                                      </p:cBhvr>
                                      <p:tavLst>
                                        <p:tav tm="0">
                                          <p:val>
                                            <p:strVal val="#ppt_x-0.25"/>
                                          </p:val>
                                        </p:tav>
                                        <p:tav tm="100000">
                                          <p:val>
                                            <p:strVal val="#ppt_x"/>
                                          </p:val>
                                        </p:tav>
                                      </p:tavLst>
                                    </p:anim>
                                    <p:anim calcmode="lin" valueType="num">
                                      <p:cBhvr>
                                        <p:cTn id="637" dur="664" tmFilter="0.0,0.0; 0.25,0.07; 0.50,0.2; 0.75,0.467; 1.0,1.0">
                                          <p:stCondLst>
                                            <p:cond delay="0"/>
                                          </p:stCondLst>
                                        </p:cTn>
                                        <p:tgtEl>
                                          <p:spTgt spid="31"/>
                                        </p:tgtEl>
                                        <p:attrNameLst>
                                          <p:attrName>ppt_y</p:attrName>
                                        </p:attrNameLst>
                                      </p:cBhvr>
                                      <p:tavLst>
                                        <p:tav tm="0" fmla="#ppt_y-sin(pi*$)/3">
                                          <p:val>
                                            <p:fltVal val="0.5"/>
                                          </p:val>
                                        </p:tav>
                                        <p:tav tm="100000">
                                          <p:val>
                                            <p:fltVal val="1"/>
                                          </p:val>
                                        </p:tav>
                                      </p:tavLst>
                                    </p:anim>
                                    <p:anim calcmode="lin" valueType="num">
                                      <p:cBhvr>
                                        <p:cTn id="638" dur="664" tmFilter="0, 0; 0.125,0.2665; 0.25,0.4; 0.375,0.465; 0.5,0.5;  0.625,0.535; 0.75,0.6; 0.875,0.7335; 1,1">
                                          <p:stCondLst>
                                            <p:cond delay="664"/>
                                          </p:stCondLst>
                                        </p:cTn>
                                        <p:tgtEl>
                                          <p:spTgt spid="31"/>
                                        </p:tgtEl>
                                        <p:attrNameLst>
                                          <p:attrName>ppt_y</p:attrName>
                                        </p:attrNameLst>
                                      </p:cBhvr>
                                      <p:tavLst>
                                        <p:tav tm="0" fmla="#ppt_y-sin(pi*$)/9">
                                          <p:val>
                                            <p:fltVal val="0"/>
                                          </p:val>
                                        </p:tav>
                                        <p:tav tm="100000">
                                          <p:val>
                                            <p:fltVal val="1"/>
                                          </p:val>
                                        </p:tav>
                                      </p:tavLst>
                                    </p:anim>
                                    <p:anim calcmode="lin" valueType="num">
                                      <p:cBhvr>
                                        <p:cTn id="639" dur="332" tmFilter="0, 0; 0.125,0.2665; 0.25,0.4; 0.375,0.465; 0.5,0.5;  0.625,0.535; 0.75,0.6; 0.875,0.7335; 1,1">
                                          <p:stCondLst>
                                            <p:cond delay="1324"/>
                                          </p:stCondLst>
                                        </p:cTn>
                                        <p:tgtEl>
                                          <p:spTgt spid="31"/>
                                        </p:tgtEl>
                                        <p:attrNameLst>
                                          <p:attrName>ppt_y</p:attrName>
                                        </p:attrNameLst>
                                      </p:cBhvr>
                                      <p:tavLst>
                                        <p:tav tm="0" fmla="#ppt_y-sin(pi*$)/27">
                                          <p:val>
                                            <p:fltVal val="0"/>
                                          </p:val>
                                        </p:tav>
                                        <p:tav tm="100000">
                                          <p:val>
                                            <p:fltVal val="1"/>
                                          </p:val>
                                        </p:tav>
                                      </p:tavLst>
                                    </p:anim>
                                    <p:anim calcmode="lin" valueType="num">
                                      <p:cBhvr>
                                        <p:cTn id="640" dur="164" tmFilter="0, 0; 0.125,0.2665; 0.25,0.4; 0.375,0.465; 0.5,0.5;  0.625,0.535; 0.75,0.6; 0.875,0.7335; 1,1">
                                          <p:stCondLst>
                                            <p:cond delay="1656"/>
                                          </p:stCondLst>
                                        </p:cTn>
                                        <p:tgtEl>
                                          <p:spTgt spid="31"/>
                                        </p:tgtEl>
                                        <p:attrNameLst>
                                          <p:attrName>ppt_y</p:attrName>
                                        </p:attrNameLst>
                                      </p:cBhvr>
                                      <p:tavLst>
                                        <p:tav tm="0" fmla="#ppt_y-sin(pi*$)/81">
                                          <p:val>
                                            <p:fltVal val="0"/>
                                          </p:val>
                                        </p:tav>
                                        <p:tav tm="100000">
                                          <p:val>
                                            <p:fltVal val="1"/>
                                          </p:val>
                                        </p:tav>
                                      </p:tavLst>
                                    </p:anim>
                                    <p:animScale>
                                      <p:cBhvr>
                                        <p:cTn id="641" dur="26">
                                          <p:stCondLst>
                                            <p:cond delay="650"/>
                                          </p:stCondLst>
                                        </p:cTn>
                                        <p:tgtEl>
                                          <p:spTgt spid="31"/>
                                        </p:tgtEl>
                                      </p:cBhvr>
                                      <p:to x="100000" y="60000"/>
                                    </p:animScale>
                                    <p:animScale>
                                      <p:cBhvr>
                                        <p:cTn id="642" dur="166" decel="50000">
                                          <p:stCondLst>
                                            <p:cond delay="676"/>
                                          </p:stCondLst>
                                        </p:cTn>
                                        <p:tgtEl>
                                          <p:spTgt spid="31"/>
                                        </p:tgtEl>
                                      </p:cBhvr>
                                      <p:to x="100000" y="100000"/>
                                    </p:animScale>
                                    <p:animScale>
                                      <p:cBhvr>
                                        <p:cTn id="643" dur="26">
                                          <p:stCondLst>
                                            <p:cond delay="1312"/>
                                          </p:stCondLst>
                                        </p:cTn>
                                        <p:tgtEl>
                                          <p:spTgt spid="31"/>
                                        </p:tgtEl>
                                      </p:cBhvr>
                                      <p:to x="100000" y="80000"/>
                                    </p:animScale>
                                    <p:animScale>
                                      <p:cBhvr>
                                        <p:cTn id="644" dur="166" decel="50000">
                                          <p:stCondLst>
                                            <p:cond delay="1338"/>
                                          </p:stCondLst>
                                        </p:cTn>
                                        <p:tgtEl>
                                          <p:spTgt spid="31"/>
                                        </p:tgtEl>
                                      </p:cBhvr>
                                      <p:to x="100000" y="100000"/>
                                    </p:animScale>
                                    <p:animScale>
                                      <p:cBhvr>
                                        <p:cTn id="645" dur="26">
                                          <p:stCondLst>
                                            <p:cond delay="1642"/>
                                          </p:stCondLst>
                                        </p:cTn>
                                        <p:tgtEl>
                                          <p:spTgt spid="31"/>
                                        </p:tgtEl>
                                      </p:cBhvr>
                                      <p:to x="100000" y="90000"/>
                                    </p:animScale>
                                    <p:animScale>
                                      <p:cBhvr>
                                        <p:cTn id="646" dur="166" decel="50000">
                                          <p:stCondLst>
                                            <p:cond delay="1668"/>
                                          </p:stCondLst>
                                        </p:cTn>
                                        <p:tgtEl>
                                          <p:spTgt spid="31"/>
                                        </p:tgtEl>
                                      </p:cBhvr>
                                      <p:to x="100000" y="100000"/>
                                    </p:animScale>
                                    <p:animScale>
                                      <p:cBhvr>
                                        <p:cTn id="647" dur="26">
                                          <p:stCondLst>
                                            <p:cond delay="1808"/>
                                          </p:stCondLst>
                                        </p:cTn>
                                        <p:tgtEl>
                                          <p:spTgt spid="31"/>
                                        </p:tgtEl>
                                      </p:cBhvr>
                                      <p:to x="100000" y="95000"/>
                                    </p:animScale>
                                    <p:animScale>
                                      <p:cBhvr>
                                        <p:cTn id="648" dur="166" decel="50000">
                                          <p:stCondLst>
                                            <p:cond delay="1834"/>
                                          </p:stCondLst>
                                        </p:cTn>
                                        <p:tgtEl>
                                          <p:spTgt spid="31"/>
                                        </p:tgtEl>
                                      </p:cBhvr>
                                      <p:to x="100000" y="100000"/>
                                    </p:animScale>
                                  </p:childTnLst>
                                </p:cTn>
                              </p:par>
                            </p:childTnLst>
                          </p:cTn>
                        </p:par>
                      </p:childTnLst>
                    </p:cTn>
                  </p:par>
                  <p:par>
                    <p:cTn id="649" fill="hold">
                      <p:stCondLst>
                        <p:cond delay="indefinite"/>
                      </p:stCondLst>
                      <p:childTnLst>
                        <p:par>
                          <p:cTn id="650" fill="hold">
                            <p:stCondLst>
                              <p:cond delay="0"/>
                            </p:stCondLst>
                            <p:childTnLst>
                              <p:par>
                                <p:cTn id="651" presetID="26" presetClass="entr" presetSubtype="0" fill="hold" nodeType="clickEffect">
                                  <p:stCondLst>
                                    <p:cond delay="0"/>
                                  </p:stCondLst>
                                  <p:childTnLst>
                                    <p:set>
                                      <p:cBhvr>
                                        <p:cTn id="652" dur="1" fill="hold">
                                          <p:stCondLst>
                                            <p:cond delay="0"/>
                                          </p:stCondLst>
                                        </p:cTn>
                                        <p:tgtEl>
                                          <p:spTgt spid="32"/>
                                        </p:tgtEl>
                                        <p:attrNameLst>
                                          <p:attrName>style.visibility</p:attrName>
                                        </p:attrNameLst>
                                      </p:cBhvr>
                                      <p:to>
                                        <p:strVal val="visible"/>
                                      </p:to>
                                    </p:set>
                                    <p:animEffect transition="in" filter="wipe(down)">
                                      <p:cBhvr>
                                        <p:cTn id="653" dur="580">
                                          <p:stCondLst>
                                            <p:cond delay="0"/>
                                          </p:stCondLst>
                                        </p:cTn>
                                        <p:tgtEl>
                                          <p:spTgt spid="32"/>
                                        </p:tgtEl>
                                      </p:cBhvr>
                                    </p:animEffect>
                                    <p:anim calcmode="lin" valueType="num">
                                      <p:cBhvr>
                                        <p:cTn id="654" dur="1822" tmFilter="0,0; 0.14,0.36; 0.43,0.73; 0.71,0.91; 1.0,1.0">
                                          <p:stCondLst>
                                            <p:cond delay="0"/>
                                          </p:stCondLst>
                                        </p:cTn>
                                        <p:tgtEl>
                                          <p:spTgt spid="32"/>
                                        </p:tgtEl>
                                        <p:attrNameLst>
                                          <p:attrName>ppt_x</p:attrName>
                                        </p:attrNameLst>
                                      </p:cBhvr>
                                      <p:tavLst>
                                        <p:tav tm="0">
                                          <p:val>
                                            <p:strVal val="#ppt_x-0.25"/>
                                          </p:val>
                                        </p:tav>
                                        <p:tav tm="100000">
                                          <p:val>
                                            <p:strVal val="#ppt_x"/>
                                          </p:val>
                                        </p:tav>
                                      </p:tavLst>
                                    </p:anim>
                                    <p:anim calcmode="lin" valueType="num">
                                      <p:cBhvr>
                                        <p:cTn id="655" dur="664" tmFilter="0.0,0.0; 0.25,0.07; 0.50,0.2; 0.75,0.467; 1.0,1.0">
                                          <p:stCondLst>
                                            <p:cond delay="0"/>
                                          </p:stCondLst>
                                        </p:cTn>
                                        <p:tgtEl>
                                          <p:spTgt spid="32"/>
                                        </p:tgtEl>
                                        <p:attrNameLst>
                                          <p:attrName>ppt_y</p:attrName>
                                        </p:attrNameLst>
                                      </p:cBhvr>
                                      <p:tavLst>
                                        <p:tav tm="0" fmla="#ppt_y-sin(pi*$)/3">
                                          <p:val>
                                            <p:fltVal val="0.5"/>
                                          </p:val>
                                        </p:tav>
                                        <p:tav tm="100000">
                                          <p:val>
                                            <p:fltVal val="1"/>
                                          </p:val>
                                        </p:tav>
                                      </p:tavLst>
                                    </p:anim>
                                    <p:anim calcmode="lin" valueType="num">
                                      <p:cBhvr>
                                        <p:cTn id="656" dur="664" tmFilter="0, 0; 0.125,0.2665; 0.25,0.4; 0.375,0.465; 0.5,0.5;  0.625,0.535; 0.75,0.6; 0.875,0.7335; 1,1">
                                          <p:stCondLst>
                                            <p:cond delay="664"/>
                                          </p:stCondLst>
                                        </p:cTn>
                                        <p:tgtEl>
                                          <p:spTgt spid="32"/>
                                        </p:tgtEl>
                                        <p:attrNameLst>
                                          <p:attrName>ppt_y</p:attrName>
                                        </p:attrNameLst>
                                      </p:cBhvr>
                                      <p:tavLst>
                                        <p:tav tm="0" fmla="#ppt_y-sin(pi*$)/9">
                                          <p:val>
                                            <p:fltVal val="0"/>
                                          </p:val>
                                        </p:tav>
                                        <p:tav tm="100000">
                                          <p:val>
                                            <p:fltVal val="1"/>
                                          </p:val>
                                        </p:tav>
                                      </p:tavLst>
                                    </p:anim>
                                    <p:anim calcmode="lin" valueType="num">
                                      <p:cBhvr>
                                        <p:cTn id="657" dur="332" tmFilter="0, 0; 0.125,0.2665; 0.25,0.4; 0.375,0.465; 0.5,0.5;  0.625,0.535; 0.75,0.6; 0.875,0.7335; 1,1">
                                          <p:stCondLst>
                                            <p:cond delay="1324"/>
                                          </p:stCondLst>
                                        </p:cTn>
                                        <p:tgtEl>
                                          <p:spTgt spid="32"/>
                                        </p:tgtEl>
                                        <p:attrNameLst>
                                          <p:attrName>ppt_y</p:attrName>
                                        </p:attrNameLst>
                                      </p:cBhvr>
                                      <p:tavLst>
                                        <p:tav tm="0" fmla="#ppt_y-sin(pi*$)/27">
                                          <p:val>
                                            <p:fltVal val="0"/>
                                          </p:val>
                                        </p:tav>
                                        <p:tav tm="100000">
                                          <p:val>
                                            <p:fltVal val="1"/>
                                          </p:val>
                                        </p:tav>
                                      </p:tavLst>
                                    </p:anim>
                                    <p:anim calcmode="lin" valueType="num">
                                      <p:cBhvr>
                                        <p:cTn id="658" dur="164" tmFilter="0, 0; 0.125,0.2665; 0.25,0.4; 0.375,0.465; 0.5,0.5;  0.625,0.535; 0.75,0.6; 0.875,0.7335; 1,1">
                                          <p:stCondLst>
                                            <p:cond delay="1656"/>
                                          </p:stCondLst>
                                        </p:cTn>
                                        <p:tgtEl>
                                          <p:spTgt spid="32"/>
                                        </p:tgtEl>
                                        <p:attrNameLst>
                                          <p:attrName>ppt_y</p:attrName>
                                        </p:attrNameLst>
                                      </p:cBhvr>
                                      <p:tavLst>
                                        <p:tav tm="0" fmla="#ppt_y-sin(pi*$)/81">
                                          <p:val>
                                            <p:fltVal val="0"/>
                                          </p:val>
                                        </p:tav>
                                        <p:tav tm="100000">
                                          <p:val>
                                            <p:fltVal val="1"/>
                                          </p:val>
                                        </p:tav>
                                      </p:tavLst>
                                    </p:anim>
                                    <p:animScale>
                                      <p:cBhvr>
                                        <p:cTn id="659" dur="26">
                                          <p:stCondLst>
                                            <p:cond delay="650"/>
                                          </p:stCondLst>
                                        </p:cTn>
                                        <p:tgtEl>
                                          <p:spTgt spid="32"/>
                                        </p:tgtEl>
                                      </p:cBhvr>
                                      <p:to x="100000" y="60000"/>
                                    </p:animScale>
                                    <p:animScale>
                                      <p:cBhvr>
                                        <p:cTn id="660" dur="166" decel="50000">
                                          <p:stCondLst>
                                            <p:cond delay="676"/>
                                          </p:stCondLst>
                                        </p:cTn>
                                        <p:tgtEl>
                                          <p:spTgt spid="32"/>
                                        </p:tgtEl>
                                      </p:cBhvr>
                                      <p:to x="100000" y="100000"/>
                                    </p:animScale>
                                    <p:animScale>
                                      <p:cBhvr>
                                        <p:cTn id="661" dur="26">
                                          <p:stCondLst>
                                            <p:cond delay="1312"/>
                                          </p:stCondLst>
                                        </p:cTn>
                                        <p:tgtEl>
                                          <p:spTgt spid="32"/>
                                        </p:tgtEl>
                                      </p:cBhvr>
                                      <p:to x="100000" y="80000"/>
                                    </p:animScale>
                                    <p:animScale>
                                      <p:cBhvr>
                                        <p:cTn id="662" dur="166" decel="50000">
                                          <p:stCondLst>
                                            <p:cond delay="1338"/>
                                          </p:stCondLst>
                                        </p:cTn>
                                        <p:tgtEl>
                                          <p:spTgt spid="32"/>
                                        </p:tgtEl>
                                      </p:cBhvr>
                                      <p:to x="100000" y="100000"/>
                                    </p:animScale>
                                    <p:animScale>
                                      <p:cBhvr>
                                        <p:cTn id="663" dur="26">
                                          <p:stCondLst>
                                            <p:cond delay="1642"/>
                                          </p:stCondLst>
                                        </p:cTn>
                                        <p:tgtEl>
                                          <p:spTgt spid="32"/>
                                        </p:tgtEl>
                                      </p:cBhvr>
                                      <p:to x="100000" y="90000"/>
                                    </p:animScale>
                                    <p:animScale>
                                      <p:cBhvr>
                                        <p:cTn id="664" dur="166" decel="50000">
                                          <p:stCondLst>
                                            <p:cond delay="1668"/>
                                          </p:stCondLst>
                                        </p:cTn>
                                        <p:tgtEl>
                                          <p:spTgt spid="32"/>
                                        </p:tgtEl>
                                      </p:cBhvr>
                                      <p:to x="100000" y="100000"/>
                                    </p:animScale>
                                    <p:animScale>
                                      <p:cBhvr>
                                        <p:cTn id="665" dur="26">
                                          <p:stCondLst>
                                            <p:cond delay="1808"/>
                                          </p:stCondLst>
                                        </p:cTn>
                                        <p:tgtEl>
                                          <p:spTgt spid="32"/>
                                        </p:tgtEl>
                                      </p:cBhvr>
                                      <p:to x="100000" y="95000"/>
                                    </p:animScale>
                                    <p:animScale>
                                      <p:cBhvr>
                                        <p:cTn id="666" dur="166" decel="50000">
                                          <p:stCondLst>
                                            <p:cond delay="1834"/>
                                          </p:stCondLst>
                                        </p:cTn>
                                        <p:tgtEl>
                                          <p:spTgt spid="32"/>
                                        </p:tgtEl>
                                      </p:cBhvr>
                                      <p:to x="100000" y="100000"/>
                                    </p:animScale>
                                  </p:childTnLst>
                                </p:cTn>
                              </p:par>
                            </p:childTnLst>
                          </p:cTn>
                        </p:par>
                      </p:childTnLst>
                    </p:cTn>
                  </p:par>
                  <p:par>
                    <p:cTn id="667" fill="hold">
                      <p:stCondLst>
                        <p:cond delay="indefinite"/>
                      </p:stCondLst>
                      <p:childTnLst>
                        <p:par>
                          <p:cTn id="668" fill="hold">
                            <p:stCondLst>
                              <p:cond delay="0"/>
                            </p:stCondLst>
                            <p:childTnLst>
                              <p:par>
                                <p:cTn id="669" presetID="26" presetClass="entr" presetSubtype="0" fill="hold" nodeType="clickEffect">
                                  <p:stCondLst>
                                    <p:cond delay="0"/>
                                  </p:stCondLst>
                                  <p:childTnLst>
                                    <p:set>
                                      <p:cBhvr>
                                        <p:cTn id="670" dur="1" fill="hold">
                                          <p:stCondLst>
                                            <p:cond delay="0"/>
                                          </p:stCondLst>
                                        </p:cTn>
                                        <p:tgtEl>
                                          <p:spTgt spid="33"/>
                                        </p:tgtEl>
                                        <p:attrNameLst>
                                          <p:attrName>style.visibility</p:attrName>
                                        </p:attrNameLst>
                                      </p:cBhvr>
                                      <p:to>
                                        <p:strVal val="visible"/>
                                      </p:to>
                                    </p:set>
                                    <p:animEffect transition="in" filter="wipe(down)">
                                      <p:cBhvr>
                                        <p:cTn id="671" dur="580">
                                          <p:stCondLst>
                                            <p:cond delay="0"/>
                                          </p:stCondLst>
                                        </p:cTn>
                                        <p:tgtEl>
                                          <p:spTgt spid="33"/>
                                        </p:tgtEl>
                                      </p:cBhvr>
                                    </p:animEffect>
                                    <p:anim calcmode="lin" valueType="num">
                                      <p:cBhvr>
                                        <p:cTn id="672" dur="1822" tmFilter="0,0; 0.14,0.36; 0.43,0.73; 0.71,0.91; 1.0,1.0">
                                          <p:stCondLst>
                                            <p:cond delay="0"/>
                                          </p:stCondLst>
                                        </p:cTn>
                                        <p:tgtEl>
                                          <p:spTgt spid="33"/>
                                        </p:tgtEl>
                                        <p:attrNameLst>
                                          <p:attrName>ppt_x</p:attrName>
                                        </p:attrNameLst>
                                      </p:cBhvr>
                                      <p:tavLst>
                                        <p:tav tm="0">
                                          <p:val>
                                            <p:strVal val="#ppt_x-0.25"/>
                                          </p:val>
                                        </p:tav>
                                        <p:tav tm="100000">
                                          <p:val>
                                            <p:strVal val="#ppt_x"/>
                                          </p:val>
                                        </p:tav>
                                      </p:tavLst>
                                    </p:anim>
                                    <p:anim calcmode="lin" valueType="num">
                                      <p:cBhvr>
                                        <p:cTn id="673" dur="664" tmFilter="0.0,0.0; 0.25,0.07; 0.50,0.2; 0.75,0.467; 1.0,1.0">
                                          <p:stCondLst>
                                            <p:cond delay="0"/>
                                          </p:stCondLst>
                                        </p:cTn>
                                        <p:tgtEl>
                                          <p:spTgt spid="33"/>
                                        </p:tgtEl>
                                        <p:attrNameLst>
                                          <p:attrName>ppt_y</p:attrName>
                                        </p:attrNameLst>
                                      </p:cBhvr>
                                      <p:tavLst>
                                        <p:tav tm="0" fmla="#ppt_y-sin(pi*$)/3">
                                          <p:val>
                                            <p:fltVal val="0.5"/>
                                          </p:val>
                                        </p:tav>
                                        <p:tav tm="100000">
                                          <p:val>
                                            <p:fltVal val="1"/>
                                          </p:val>
                                        </p:tav>
                                      </p:tavLst>
                                    </p:anim>
                                    <p:anim calcmode="lin" valueType="num">
                                      <p:cBhvr>
                                        <p:cTn id="674" dur="664" tmFilter="0, 0; 0.125,0.2665; 0.25,0.4; 0.375,0.465; 0.5,0.5;  0.625,0.535; 0.75,0.6; 0.875,0.7335; 1,1">
                                          <p:stCondLst>
                                            <p:cond delay="664"/>
                                          </p:stCondLst>
                                        </p:cTn>
                                        <p:tgtEl>
                                          <p:spTgt spid="33"/>
                                        </p:tgtEl>
                                        <p:attrNameLst>
                                          <p:attrName>ppt_y</p:attrName>
                                        </p:attrNameLst>
                                      </p:cBhvr>
                                      <p:tavLst>
                                        <p:tav tm="0" fmla="#ppt_y-sin(pi*$)/9">
                                          <p:val>
                                            <p:fltVal val="0"/>
                                          </p:val>
                                        </p:tav>
                                        <p:tav tm="100000">
                                          <p:val>
                                            <p:fltVal val="1"/>
                                          </p:val>
                                        </p:tav>
                                      </p:tavLst>
                                    </p:anim>
                                    <p:anim calcmode="lin" valueType="num">
                                      <p:cBhvr>
                                        <p:cTn id="675" dur="332" tmFilter="0, 0; 0.125,0.2665; 0.25,0.4; 0.375,0.465; 0.5,0.5;  0.625,0.535; 0.75,0.6; 0.875,0.7335; 1,1">
                                          <p:stCondLst>
                                            <p:cond delay="1324"/>
                                          </p:stCondLst>
                                        </p:cTn>
                                        <p:tgtEl>
                                          <p:spTgt spid="33"/>
                                        </p:tgtEl>
                                        <p:attrNameLst>
                                          <p:attrName>ppt_y</p:attrName>
                                        </p:attrNameLst>
                                      </p:cBhvr>
                                      <p:tavLst>
                                        <p:tav tm="0" fmla="#ppt_y-sin(pi*$)/27">
                                          <p:val>
                                            <p:fltVal val="0"/>
                                          </p:val>
                                        </p:tav>
                                        <p:tav tm="100000">
                                          <p:val>
                                            <p:fltVal val="1"/>
                                          </p:val>
                                        </p:tav>
                                      </p:tavLst>
                                    </p:anim>
                                    <p:anim calcmode="lin" valueType="num">
                                      <p:cBhvr>
                                        <p:cTn id="676" dur="164" tmFilter="0, 0; 0.125,0.2665; 0.25,0.4; 0.375,0.465; 0.5,0.5;  0.625,0.535; 0.75,0.6; 0.875,0.7335; 1,1">
                                          <p:stCondLst>
                                            <p:cond delay="1656"/>
                                          </p:stCondLst>
                                        </p:cTn>
                                        <p:tgtEl>
                                          <p:spTgt spid="33"/>
                                        </p:tgtEl>
                                        <p:attrNameLst>
                                          <p:attrName>ppt_y</p:attrName>
                                        </p:attrNameLst>
                                      </p:cBhvr>
                                      <p:tavLst>
                                        <p:tav tm="0" fmla="#ppt_y-sin(pi*$)/81">
                                          <p:val>
                                            <p:fltVal val="0"/>
                                          </p:val>
                                        </p:tav>
                                        <p:tav tm="100000">
                                          <p:val>
                                            <p:fltVal val="1"/>
                                          </p:val>
                                        </p:tav>
                                      </p:tavLst>
                                    </p:anim>
                                    <p:animScale>
                                      <p:cBhvr>
                                        <p:cTn id="677" dur="26">
                                          <p:stCondLst>
                                            <p:cond delay="650"/>
                                          </p:stCondLst>
                                        </p:cTn>
                                        <p:tgtEl>
                                          <p:spTgt spid="33"/>
                                        </p:tgtEl>
                                      </p:cBhvr>
                                      <p:to x="100000" y="60000"/>
                                    </p:animScale>
                                    <p:animScale>
                                      <p:cBhvr>
                                        <p:cTn id="678" dur="166" decel="50000">
                                          <p:stCondLst>
                                            <p:cond delay="676"/>
                                          </p:stCondLst>
                                        </p:cTn>
                                        <p:tgtEl>
                                          <p:spTgt spid="33"/>
                                        </p:tgtEl>
                                      </p:cBhvr>
                                      <p:to x="100000" y="100000"/>
                                    </p:animScale>
                                    <p:animScale>
                                      <p:cBhvr>
                                        <p:cTn id="679" dur="26">
                                          <p:stCondLst>
                                            <p:cond delay="1312"/>
                                          </p:stCondLst>
                                        </p:cTn>
                                        <p:tgtEl>
                                          <p:spTgt spid="33"/>
                                        </p:tgtEl>
                                      </p:cBhvr>
                                      <p:to x="100000" y="80000"/>
                                    </p:animScale>
                                    <p:animScale>
                                      <p:cBhvr>
                                        <p:cTn id="680" dur="166" decel="50000">
                                          <p:stCondLst>
                                            <p:cond delay="1338"/>
                                          </p:stCondLst>
                                        </p:cTn>
                                        <p:tgtEl>
                                          <p:spTgt spid="33"/>
                                        </p:tgtEl>
                                      </p:cBhvr>
                                      <p:to x="100000" y="100000"/>
                                    </p:animScale>
                                    <p:animScale>
                                      <p:cBhvr>
                                        <p:cTn id="681" dur="26">
                                          <p:stCondLst>
                                            <p:cond delay="1642"/>
                                          </p:stCondLst>
                                        </p:cTn>
                                        <p:tgtEl>
                                          <p:spTgt spid="33"/>
                                        </p:tgtEl>
                                      </p:cBhvr>
                                      <p:to x="100000" y="90000"/>
                                    </p:animScale>
                                    <p:animScale>
                                      <p:cBhvr>
                                        <p:cTn id="682" dur="166" decel="50000">
                                          <p:stCondLst>
                                            <p:cond delay="1668"/>
                                          </p:stCondLst>
                                        </p:cTn>
                                        <p:tgtEl>
                                          <p:spTgt spid="33"/>
                                        </p:tgtEl>
                                      </p:cBhvr>
                                      <p:to x="100000" y="100000"/>
                                    </p:animScale>
                                    <p:animScale>
                                      <p:cBhvr>
                                        <p:cTn id="683" dur="26">
                                          <p:stCondLst>
                                            <p:cond delay="1808"/>
                                          </p:stCondLst>
                                        </p:cTn>
                                        <p:tgtEl>
                                          <p:spTgt spid="33"/>
                                        </p:tgtEl>
                                      </p:cBhvr>
                                      <p:to x="100000" y="95000"/>
                                    </p:animScale>
                                    <p:animScale>
                                      <p:cBhvr>
                                        <p:cTn id="684" dur="166" decel="50000">
                                          <p:stCondLst>
                                            <p:cond delay="1834"/>
                                          </p:stCondLst>
                                        </p:cTn>
                                        <p:tgtEl>
                                          <p:spTgt spid="3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1988" y="275478"/>
            <a:ext cx="10515600" cy="1325563"/>
          </a:xfrm>
        </p:spPr>
        <p:txBody>
          <a:bodyPr>
            <a:normAutofit/>
          </a:bodyPr>
          <a:lstStyle/>
          <a:p>
            <a:pPr algn="ctr"/>
            <a:r>
              <a:rPr lang="hr-HR" sz="6000" dirty="0" smtClean="0">
                <a:solidFill>
                  <a:schemeClr val="accent5">
                    <a:lumMod val="75000"/>
                  </a:schemeClr>
                </a:solidFill>
                <a:latin typeface="Aharoni" pitchFamily="2" charset="-79"/>
                <a:cs typeface="Aharoni" pitchFamily="2" charset="-79"/>
              </a:rPr>
              <a:t>HVALA NA PAŽNJI</a:t>
            </a:r>
            <a:endParaRPr lang="hr-HR" sz="6000" dirty="0">
              <a:solidFill>
                <a:schemeClr val="accent5">
                  <a:lumMod val="75000"/>
                </a:schemeClr>
              </a:solidFill>
              <a:latin typeface="Aharoni" pitchFamily="2" charset="-79"/>
              <a:cs typeface="Aharoni" pitchFamily="2" charset="-79"/>
            </a:endParaRPr>
          </a:p>
        </p:txBody>
      </p:sp>
      <p:sp>
        <p:nvSpPr>
          <p:cNvPr id="3" name="Content Placeholder 2"/>
          <p:cNvSpPr>
            <a:spLocks noGrp="1"/>
          </p:cNvSpPr>
          <p:nvPr>
            <p:ph idx="1"/>
          </p:nvPr>
        </p:nvSpPr>
        <p:spPr/>
        <p:txBody>
          <a:bodyPr/>
          <a:lstStyle/>
          <a:p>
            <a:pPr marL="0" indent="0" algn="ctr">
              <a:buNone/>
            </a:pPr>
            <a:endParaRPr lang="hr-HR" dirty="0" smtClean="0">
              <a:latin typeface="Andalus" pitchFamily="18" charset="-78"/>
              <a:cs typeface="Andalus" pitchFamily="18" charset="-78"/>
            </a:endParaRPr>
          </a:p>
          <a:p>
            <a:pPr marL="0" indent="0" algn="ctr">
              <a:buNone/>
            </a:pPr>
            <a:r>
              <a:rPr lang="hr-HR" sz="3600" dirty="0" smtClean="0">
                <a:latin typeface="Andalus" pitchFamily="18" charset="-78"/>
                <a:cs typeface="Andalus" pitchFamily="18" charset="-78"/>
              </a:rPr>
              <a:t>NADAMO SE DA STE UŽIVALI U NAŠOJ PREZENTACIJI!!! </a:t>
            </a:r>
            <a:r>
              <a:rPr lang="hr-HR" sz="3600" dirty="0" smtClean="0">
                <a:latin typeface="Andalus" pitchFamily="18" charset="-78"/>
                <a:cs typeface="Andalus" pitchFamily="18" charset="-78"/>
                <a:sym typeface="Wingdings" pitchFamily="2" charset="2"/>
              </a:rPr>
              <a:t></a:t>
            </a:r>
          </a:p>
          <a:p>
            <a:pPr marL="0" indent="0" algn="ctr">
              <a:buNone/>
            </a:pPr>
            <a:endParaRPr lang="hr-HR" sz="3600" dirty="0">
              <a:latin typeface="Andalus" pitchFamily="18" charset="-78"/>
              <a:cs typeface="Andalus" pitchFamily="18" charset="-78"/>
              <a:sym typeface="Wingdings" pitchFamily="2" charset="2"/>
            </a:endParaRPr>
          </a:p>
          <a:p>
            <a:pPr marL="0" indent="0" algn="ctr">
              <a:buNone/>
            </a:pPr>
            <a:endParaRPr lang="hr-HR" dirty="0" smtClean="0">
              <a:latin typeface="Andalus" pitchFamily="18" charset="-78"/>
              <a:cs typeface="Andalus" pitchFamily="18" charset="-78"/>
              <a:sym typeface="Wingdings" pitchFamily="2" charset="2"/>
            </a:endParaRPr>
          </a:p>
          <a:p>
            <a:pPr marL="0" indent="0" algn="ctr">
              <a:buNone/>
            </a:pPr>
            <a:r>
              <a:rPr lang="hr-HR" sz="3200" dirty="0" smtClean="0">
                <a:latin typeface="Andalus" pitchFamily="18" charset="-78"/>
                <a:cs typeface="Andalus" pitchFamily="18" charset="-78"/>
                <a:sym typeface="Wingdings" pitchFamily="2" charset="2"/>
              </a:rPr>
              <a:t>PowerPoint: Tea Pilčik, Ema Kuprešanin &amp; Nia Tomić</a:t>
            </a:r>
            <a:endParaRPr lang="hr-HR" sz="3200" dirty="0">
              <a:latin typeface="Andalus" pitchFamily="18" charset="-78"/>
              <a:cs typeface="Andalus" pitchFamily="18" charset="-78"/>
              <a:sym typeface="Wingdings" pitchFamily="2" charset="2"/>
            </a:endParaRPr>
          </a:p>
        </p:txBody>
      </p:sp>
      <p:pic>
        <p:nvPicPr>
          <p:cNvPr id="4" name="Kevin MacLeod - Stringed Disco.mp3">
            <a:hlinkClick r:id="" action="ppaction://media"/>
          </p:cNvPr>
          <p:cNvPicPr>
            <a:picLocks noChangeAspect="1"/>
          </p:cNvPicPr>
          <p:nvPr>
            <a:audioFile r:link="rId1"/>
            <p:extLst>
              <p:ext uri="{DAA4B4D4-6D71-4841-9C94-3DE7FCFB9230}">
                <p14:media xmlns:p14="http://schemas.microsoft.com/office/powerpoint/2010/main" xmlns="" r:embed="rId3"/>
              </p:ext>
            </p:extLst>
          </p:nvPr>
        </p:nvPicPr>
        <p:blipFill>
          <a:blip r:embed="rId4" cstate="print"/>
          <a:stretch>
            <a:fillRect/>
          </a:stretch>
        </p:blipFill>
        <p:spPr>
          <a:xfrm>
            <a:off x="10954870" y="578223"/>
            <a:ext cx="609600" cy="609600"/>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537883" y="1716739"/>
            <a:ext cx="3048000" cy="3048000"/>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2043951" y="1842246"/>
            <a:ext cx="2922493" cy="2922493"/>
          </a:xfrm>
          <a:prstGeom prst="rect">
            <a:avLst/>
          </a:prstGeom>
        </p:spPr>
      </p:pic>
      <p:pic>
        <p:nvPicPr>
          <p:cNvPr id="1026" name="Picture 2" descr="I:\Nia skola\Projekt-Slike\DSC04409.JPG"/>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rot="20380159">
            <a:off x="4966444" y="150160"/>
            <a:ext cx="4512228" cy="3384171"/>
          </a:xfrm>
          <a:prstGeom prst="rect">
            <a:avLst/>
          </a:prstGeom>
          <a:noFill/>
          <a:extLst>
            <a:ext uri="{909E8E84-426E-40DD-AFC4-6F175D3DCCD1}">
              <a14:hiddenFill xmlns:a14="http://schemas.microsoft.com/office/drawing/2010/main" xmlns="">
                <a:solidFill>
                  <a:srgbClr val="FFFFFF"/>
                </a:solidFill>
              </a14:hiddenFill>
            </a:ext>
          </a:extLst>
        </p:spPr>
      </p:pic>
      <p:pic>
        <p:nvPicPr>
          <p:cNvPr id="1027" name="Picture 3" descr="I:\Nia skola\Projekt-Slike\DSC04410.JPG"/>
          <p:cNvPicPr>
            <a:picLocks noChangeAspect="1" noChangeArrowheads="1"/>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rot="564012">
            <a:off x="6149787" y="1842246"/>
            <a:ext cx="5414683" cy="4061012"/>
          </a:xfrm>
          <a:prstGeom prst="rect">
            <a:avLst/>
          </a:prstGeom>
          <a:noFill/>
          <a:extLst>
            <a:ext uri="{909E8E84-426E-40DD-AFC4-6F175D3DCCD1}">
              <a14:hiddenFill xmlns:a14="http://schemas.microsoft.com/office/drawing/2010/main" xmlns="">
                <a:solidFill>
                  <a:srgbClr val="FFFFFF"/>
                </a:solidFill>
              </a14:hiddenFill>
            </a:ext>
          </a:extLst>
        </p:spPr>
      </p:pic>
      <p:pic>
        <p:nvPicPr>
          <p:cNvPr id="1028" name="Picture 4" descr="I:\Nia skola\Projekt-Slike\DSC04412.JPG"/>
          <p:cNvPicPr>
            <a:picLocks noChangeAspect="1" noChangeArrowheads="1"/>
          </p:cNvPicPr>
          <p:nvPr/>
        </p:nvPicPr>
        <p:blipFill>
          <a:blip r:embed="rId9" cstate="print">
            <a:extLst>
              <a:ext uri="{28A0092B-C50C-407E-A947-70E740481C1C}">
                <a14:useLocalDpi xmlns:a14="http://schemas.microsoft.com/office/drawing/2010/main" xmlns="" val="0"/>
              </a:ext>
            </a:extLst>
          </a:blip>
          <a:srcRect/>
          <a:stretch>
            <a:fillRect/>
          </a:stretch>
        </p:blipFill>
        <p:spPr bwMode="auto">
          <a:xfrm>
            <a:off x="618562" y="89647"/>
            <a:ext cx="4536141" cy="2362198"/>
          </a:xfrm>
          <a:prstGeom prst="rect">
            <a:avLst/>
          </a:prstGeom>
          <a:noFill/>
          <a:extLst>
            <a:ext uri="{909E8E84-426E-40DD-AFC4-6F175D3DCCD1}">
              <a14:hiddenFill xmlns:a14="http://schemas.microsoft.com/office/drawing/2010/main" xmlns="">
                <a:solidFill>
                  <a:srgbClr val="FFFFFF"/>
                </a:solidFill>
              </a14:hiddenFill>
            </a:ext>
          </a:extLst>
        </p:spPr>
      </p:pic>
      <p:pic>
        <p:nvPicPr>
          <p:cNvPr id="1029" name="Picture 5" descr="I:\Nia skola\Projekt-Slike\DSC04415.JPG"/>
          <p:cNvPicPr>
            <a:picLocks noChangeAspect="1" noChangeArrowheads="1"/>
          </p:cNvPicPr>
          <p:nvPr/>
        </p:nvPicPr>
        <p:blipFill>
          <a:blip r:embed="rId10" cstate="print">
            <a:extLst>
              <a:ext uri="{28A0092B-C50C-407E-A947-70E740481C1C}">
                <a14:useLocalDpi xmlns:a14="http://schemas.microsoft.com/office/drawing/2010/main" xmlns="" val="0"/>
              </a:ext>
            </a:extLst>
          </a:blip>
          <a:srcRect/>
          <a:stretch>
            <a:fillRect/>
          </a:stretch>
        </p:blipFill>
        <p:spPr bwMode="auto">
          <a:xfrm>
            <a:off x="421337" y="4719915"/>
            <a:ext cx="4177554" cy="1922932"/>
          </a:xfrm>
          <a:prstGeom prst="rect">
            <a:avLst/>
          </a:prstGeom>
          <a:noFill/>
          <a:extLst>
            <a:ext uri="{909E8E84-426E-40DD-AFC4-6F175D3DCCD1}">
              <a14:hiddenFill xmlns:a14="http://schemas.microsoft.com/office/drawing/2010/main" xmlns="">
                <a:solidFill>
                  <a:srgbClr val="FFFFFF"/>
                </a:solidFill>
              </a14:hiddenFill>
            </a:ext>
          </a:extLst>
        </p:spPr>
      </p:pic>
      <p:pic>
        <p:nvPicPr>
          <p:cNvPr id="1030" name="Picture 6" descr="I:\Nia skola\Projekt-Slike\DSC04416.JPG"/>
          <p:cNvPicPr>
            <a:picLocks noChangeAspect="1" noChangeArrowheads="1"/>
          </p:cNvPicPr>
          <p:nvPr/>
        </p:nvPicPr>
        <p:blipFill>
          <a:blip r:embed="rId11" cstate="print">
            <a:extLst>
              <a:ext uri="{28A0092B-C50C-407E-A947-70E740481C1C}">
                <a14:useLocalDpi xmlns:a14="http://schemas.microsoft.com/office/drawing/2010/main" xmlns="" val="0"/>
              </a:ext>
            </a:extLst>
          </a:blip>
          <a:srcRect/>
          <a:stretch>
            <a:fillRect/>
          </a:stretch>
        </p:blipFill>
        <p:spPr bwMode="auto">
          <a:xfrm>
            <a:off x="4119483" y="2203387"/>
            <a:ext cx="6206150" cy="4654613"/>
          </a:xfrm>
          <a:prstGeom prst="rect">
            <a:avLst/>
          </a:prstGeom>
          <a:noFill/>
          <a:extLst>
            <a:ext uri="{909E8E84-426E-40DD-AFC4-6F175D3DCCD1}">
              <a14:hiddenFill xmlns:a14="http://schemas.microsoft.com/office/drawing/2010/main" xmlns="">
                <a:solidFill>
                  <a:srgbClr val="FFFFFF"/>
                </a:solidFill>
              </a14:hiddenFill>
            </a:ext>
          </a:extLst>
        </p:spPr>
      </p:pic>
      <p:pic>
        <p:nvPicPr>
          <p:cNvPr id="1031" name="Picture 7" descr="I:\Nia skola\Projekt-Slike\DSC04417.JPG"/>
          <p:cNvPicPr>
            <a:picLocks noChangeAspect="1" noChangeArrowheads="1"/>
          </p:cNvPicPr>
          <p:nvPr/>
        </p:nvPicPr>
        <p:blipFill>
          <a:blip r:embed="rId12" cstate="print">
            <a:extLst>
              <a:ext uri="{28A0092B-C50C-407E-A947-70E740481C1C}">
                <a14:useLocalDpi xmlns:a14="http://schemas.microsoft.com/office/drawing/2010/main" xmlns="" val="0"/>
              </a:ext>
            </a:extLst>
          </a:blip>
          <a:srcRect/>
          <a:stretch>
            <a:fillRect/>
          </a:stretch>
        </p:blipFill>
        <p:spPr bwMode="auto">
          <a:xfrm>
            <a:off x="5629834" y="0"/>
            <a:ext cx="6962579" cy="5221934"/>
          </a:xfrm>
          <a:prstGeom prst="rect">
            <a:avLst/>
          </a:prstGeom>
          <a:noFill/>
          <a:extLst>
            <a:ext uri="{909E8E84-426E-40DD-AFC4-6F175D3DCCD1}">
              <a14:hiddenFill xmlns:a14="http://schemas.microsoft.com/office/drawing/2010/main" xmlns="">
                <a:solidFill>
                  <a:srgbClr val="FFFFFF"/>
                </a:solidFill>
              </a14:hiddenFill>
            </a:ext>
          </a:extLst>
        </p:spPr>
      </p:pic>
      <p:pic>
        <p:nvPicPr>
          <p:cNvPr id="1032" name="Picture 8" descr="I:\Nia skola\Projekt-Slike\DSC04418.JPG"/>
          <p:cNvPicPr>
            <a:picLocks noChangeAspect="1" noChangeArrowheads="1"/>
          </p:cNvPicPr>
          <p:nvPr/>
        </p:nvPicPr>
        <p:blipFill>
          <a:blip r:embed="rId13" cstate="print">
            <a:extLst>
              <a:ext uri="{28A0092B-C50C-407E-A947-70E740481C1C}">
                <a14:useLocalDpi xmlns:a14="http://schemas.microsoft.com/office/drawing/2010/main" xmlns="" val="0"/>
              </a:ext>
            </a:extLst>
          </a:blip>
          <a:srcRect/>
          <a:stretch>
            <a:fillRect/>
          </a:stretch>
        </p:blipFill>
        <p:spPr bwMode="auto">
          <a:xfrm>
            <a:off x="4966444" y="646578"/>
            <a:ext cx="6194612" cy="4645959"/>
          </a:xfrm>
          <a:prstGeom prst="rect">
            <a:avLst/>
          </a:prstGeom>
          <a:noFill/>
          <a:extLst>
            <a:ext uri="{909E8E84-426E-40DD-AFC4-6F175D3DCCD1}">
              <a14:hiddenFill xmlns:a14="http://schemas.microsoft.com/office/drawing/2010/main" xmlns="">
                <a:solidFill>
                  <a:srgbClr val="FFFFFF"/>
                </a:solidFill>
              </a14:hiddenFill>
            </a:ext>
          </a:extLst>
        </p:spPr>
      </p:pic>
      <p:pic>
        <p:nvPicPr>
          <p:cNvPr id="1033" name="Picture 9" descr="I:\Nia skola\Projekt-Slike\DSC04420.JPG"/>
          <p:cNvPicPr>
            <a:picLocks noChangeAspect="1" noChangeArrowheads="1"/>
          </p:cNvPicPr>
          <p:nvPr/>
        </p:nvPicPr>
        <p:blipFill>
          <a:blip r:embed="rId14" cstate="print">
            <a:extLst>
              <a:ext uri="{28A0092B-C50C-407E-A947-70E740481C1C}">
                <a14:useLocalDpi xmlns:a14="http://schemas.microsoft.com/office/drawing/2010/main" xmlns="" val="0"/>
              </a:ext>
            </a:extLst>
          </a:blip>
          <a:srcRect/>
          <a:stretch>
            <a:fillRect/>
          </a:stretch>
        </p:blipFill>
        <p:spPr bwMode="auto">
          <a:xfrm>
            <a:off x="5154703" y="2203387"/>
            <a:ext cx="7379220" cy="3946401"/>
          </a:xfrm>
          <a:prstGeom prst="rect">
            <a:avLst/>
          </a:prstGeom>
          <a:noFill/>
          <a:extLst>
            <a:ext uri="{909E8E84-426E-40DD-AFC4-6F175D3DCCD1}">
              <a14:hiddenFill xmlns:a14="http://schemas.microsoft.com/office/drawing/2010/main" xmlns="">
                <a:solidFill>
                  <a:srgbClr val="FFFFFF"/>
                </a:solidFill>
              </a14:hiddenFill>
            </a:ext>
          </a:extLst>
        </p:spPr>
      </p:pic>
      <p:pic>
        <p:nvPicPr>
          <p:cNvPr id="1034" name="Picture 10" descr="I:\Nia skola\Projekt-Slike\DSC04421.JPG"/>
          <p:cNvPicPr>
            <a:picLocks noChangeAspect="1" noChangeArrowheads="1"/>
          </p:cNvPicPr>
          <p:nvPr/>
        </p:nvPicPr>
        <p:blipFill>
          <a:blip r:embed="rId15" cstate="print">
            <a:extLst>
              <a:ext uri="{28A0092B-C50C-407E-A947-70E740481C1C}">
                <a14:useLocalDpi xmlns:a14="http://schemas.microsoft.com/office/drawing/2010/main" xmlns="" val="0"/>
              </a:ext>
            </a:extLst>
          </a:blip>
          <a:srcRect/>
          <a:stretch>
            <a:fillRect/>
          </a:stretch>
        </p:blipFill>
        <p:spPr bwMode="auto">
          <a:xfrm>
            <a:off x="4551502" y="578223"/>
            <a:ext cx="8046024" cy="6034518"/>
          </a:xfrm>
          <a:prstGeom prst="rect">
            <a:avLst/>
          </a:prstGeom>
          <a:noFill/>
          <a:extLst>
            <a:ext uri="{909E8E84-426E-40DD-AFC4-6F175D3DCCD1}">
              <a14:hiddenFill xmlns:a14="http://schemas.microsoft.com/office/drawing/2010/main" xmlns="">
                <a:solidFill>
                  <a:srgbClr val="FFFFFF"/>
                </a:solidFill>
              </a14:hiddenFill>
            </a:ext>
          </a:extLst>
        </p:spPr>
      </p:pic>
      <p:pic>
        <p:nvPicPr>
          <p:cNvPr id="16" name="Picture 10" descr="I:\Nia skola\Projekt-Slike\DSC04421.JPG"/>
          <p:cNvPicPr>
            <a:picLocks noChangeAspect="1" noChangeArrowheads="1"/>
          </p:cNvPicPr>
          <p:nvPr/>
        </p:nvPicPr>
        <p:blipFill>
          <a:blip r:embed="rId16" cstate="print">
            <a:extLst>
              <a:ext uri="{28A0092B-C50C-407E-A947-70E740481C1C}">
                <a14:useLocalDpi xmlns:a14="http://schemas.microsoft.com/office/drawing/2010/main" xmlns="" val="0"/>
              </a:ext>
            </a:extLst>
          </a:blip>
          <a:srcRect/>
          <a:stretch>
            <a:fillRect/>
          </a:stretch>
        </p:blipFill>
        <p:spPr bwMode="auto">
          <a:xfrm>
            <a:off x="4757690" y="0"/>
            <a:ext cx="8046024" cy="6034518"/>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658307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5082"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26"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down)">
                                      <p:cBhvr>
                                        <p:cTn id="11" dur="580">
                                          <p:stCondLst>
                                            <p:cond delay="0"/>
                                          </p:stCondLst>
                                        </p:cTn>
                                        <p:tgtEl>
                                          <p:spTgt spid="2"/>
                                        </p:tgtEl>
                                      </p:cBhvr>
                                    </p:animEffect>
                                    <p:anim calcmode="lin" valueType="num">
                                      <p:cBhvr>
                                        <p:cTn id="12"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13"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4"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5"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6"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7" dur="26">
                                          <p:stCondLst>
                                            <p:cond delay="650"/>
                                          </p:stCondLst>
                                        </p:cTn>
                                        <p:tgtEl>
                                          <p:spTgt spid="2"/>
                                        </p:tgtEl>
                                      </p:cBhvr>
                                      <p:to x="100000" y="60000"/>
                                    </p:animScale>
                                    <p:animScale>
                                      <p:cBhvr>
                                        <p:cTn id="18" dur="166" decel="50000">
                                          <p:stCondLst>
                                            <p:cond delay="676"/>
                                          </p:stCondLst>
                                        </p:cTn>
                                        <p:tgtEl>
                                          <p:spTgt spid="2"/>
                                        </p:tgtEl>
                                      </p:cBhvr>
                                      <p:to x="100000" y="100000"/>
                                    </p:animScale>
                                    <p:animScale>
                                      <p:cBhvr>
                                        <p:cTn id="19" dur="26">
                                          <p:stCondLst>
                                            <p:cond delay="1312"/>
                                          </p:stCondLst>
                                        </p:cTn>
                                        <p:tgtEl>
                                          <p:spTgt spid="2"/>
                                        </p:tgtEl>
                                      </p:cBhvr>
                                      <p:to x="100000" y="80000"/>
                                    </p:animScale>
                                    <p:animScale>
                                      <p:cBhvr>
                                        <p:cTn id="20" dur="166" decel="50000">
                                          <p:stCondLst>
                                            <p:cond delay="1338"/>
                                          </p:stCondLst>
                                        </p:cTn>
                                        <p:tgtEl>
                                          <p:spTgt spid="2"/>
                                        </p:tgtEl>
                                      </p:cBhvr>
                                      <p:to x="100000" y="100000"/>
                                    </p:animScale>
                                    <p:animScale>
                                      <p:cBhvr>
                                        <p:cTn id="21" dur="26">
                                          <p:stCondLst>
                                            <p:cond delay="1642"/>
                                          </p:stCondLst>
                                        </p:cTn>
                                        <p:tgtEl>
                                          <p:spTgt spid="2"/>
                                        </p:tgtEl>
                                      </p:cBhvr>
                                      <p:to x="100000" y="90000"/>
                                    </p:animScale>
                                    <p:animScale>
                                      <p:cBhvr>
                                        <p:cTn id="22" dur="166" decel="50000">
                                          <p:stCondLst>
                                            <p:cond delay="1668"/>
                                          </p:stCondLst>
                                        </p:cTn>
                                        <p:tgtEl>
                                          <p:spTgt spid="2"/>
                                        </p:tgtEl>
                                      </p:cBhvr>
                                      <p:to x="100000" y="100000"/>
                                    </p:animScale>
                                    <p:animScale>
                                      <p:cBhvr>
                                        <p:cTn id="23" dur="26">
                                          <p:stCondLst>
                                            <p:cond delay="1808"/>
                                          </p:stCondLst>
                                        </p:cTn>
                                        <p:tgtEl>
                                          <p:spTgt spid="2"/>
                                        </p:tgtEl>
                                      </p:cBhvr>
                                      <p:to x="100000" y="95000"/>
                                    </p:animScale>
                                    <p:animScale>
                                      <p:cBhvr>
                                        <p:cTn id="24" dur="166" decel="50000">
                                          <p:stCondLst>
                                            <p:cond delay="1834"/>
                                          </p:stCondLst>
                                        </p:cTn>
                                        <p:tgtEl>
                                          <p:spTgt spid="2"/>
                                        </p:tgtEl>
                                      </p:cBhvr>
                                      <p:to x="100000" y="100000"/>
                                    </p:animScale>
                                  </p:childTnLst>
                                </p:cTn>
                              </p:par>
                            </p:childTnLst>
                          </p:cTn>
                        </p:par>
                      </p:childTnLst>
                    </p:cTn>
                  </p:par>
                  <p:par>
                    <p:cTn id="25" fill="hold">
                      <p:stCondLst>
                        <p:cond delay="indefinite"/>
                      </p:stCondLst>
                      <p:childTnLst>
                        <p:par>
                          <p:cTn id="26" fill="hold">
                            <p:stCondLst>
                              <p:cond delay="0"/>
                            </p:stCondLst>
                            <p:childTnLst>
                              <p:par>
                                <p:cTn id="27" presetID="26" presetClass="entr" presetSubtype="0" fill="hold" grpId="0" nodeType="clickEffect">
                                  <p:stCondLst>
                                    <p:cond delay="0"/>
                                  </p:stCondLst>
                                  <p:childTnLst>
                                    <p:set>
                                      <p:cBhvr>
                                        <p:cTn id="28" dur="1" fill="hold">
                                          <p:stCondLst>
                                            <p:cond delay="0"/>
                                          </p:stCondLst>
                                        </p:cTn>
                                        <p:tgtEl>
                                          <p:spTgt spid="3">
                                            <p:txEl>
                                              <p:pRg st="1" end="1"/>
                                            </p:txEl>
                                          </p:spTgt>
                                        </p:tgtEl>
                                        <p:attrNameLst>
                                          <p:attrName>style.visibility</p:attrName>
                                        </p:attrNameLst>
                                      </p:cBhvr>
                                      <p:to>
                                        <p:strVal val="visible"/>
                                      </p:to>
                                    </p:set>
                                    <p:animEffect transition="in" filter="wipe(down)">
                                      <p:cBhvr>
                                        <p:cTn id="29" dur="580">
                                          <p:stCondLst>
                                            <p:cond delay="0"/>
                                          </p:stCondLst>
                                        </p:cTn>
                                        <p:tgtEl>
                                          <p:spTgt spid="3">
                                            <p:txEl>
                                              <p:pRg st="1" end="1"/>
                                            </p:txEl>
                                          </p:spTgt>
                                        </p:tgtEl>
                                      </p:cBhvr>
                                    </p:animEffect>
                                    <p:anim calcmode="lin" valueType="num">
                                      <p:cBhvr>
                                        <p:cTn id="30" dur="1822" tmFilter="0,0; 0.14,0.36; 0.43,0.73; 0.71,0.91; 1.0,1.0">
                                          <p:stCondLst>
                                            <p:cond delay="0"/>
                                          </p:stCondLst>
                                        </p:cTn>
                                        <p:tgtEl>
                                          <p:spTgt spid="3">
                                            <p:txEl>
                                              <p:pRg st="1" end="1"/>
                                            </p:txEl>
                                          </p:spTgt>
                                        </p:tgtEl>
                                        <p:attrNameLst>
                                          <p:attrName>ppt_x</p:attrName>
                                        </p:attrNameLst>
                                      </p:cBhvr>
                                      <p:tavLst>
                                        <p:tav tm="0">
                                          <p:val>
                                            <p:strVal val="#ppt_x-0.25"/>
                                          </p:val>
                                        </p:tav>
                                        <p:tav tm="100000">
                                          <p:val>
                                            <p:strVal val="#ppt_x"/>
                                          </p:val>
                                        </p:tav>
                                      </p:tavLst>
                                    </p:anim>
                                    <p:anim calcmode="lin" valueType="num">
                                      <p:cBhvr>
                                        <p:cTn id="31" dur="664" tmFilter="0.0,0.0; 0.25,0.07; 0.50,0.2; 0.75,0.467; 1.0,1.0">
                                          <p:stCondLst>
                                            <p:cond delay="0"/>
                                          </p:stCondLst>
                                        </p:cTn>
                                        <p:tgtEl>
                                          <p:spTgt spid="3">
                                            <p:txEl>
                                              <p:pRg st="1" end="1"/>
                                            </p:txEl>
                                          </p:spTgt>
                                        </p:tgtEl>
                                        <p:attrNameLst>
                                          <p:attrName>ppt_y</p:attrName>
                                        </p:attrNameLst>
                                      </p:cBhvr>
                                      <p:tavLst>
                                        <p:tav tm="0" fmla="#ppt_y-sin(pi*$)/3">
                                          <p:val>
                                            <p:fltVal val="0.5"/>
                                          </p:val>
                                        </p:tav>
                                        <p:tav tm="100000">
                                          <p:val>
                                            <p:fltVal val="1"/>
                                          </p:val>
                                        </p:tav>
                                      </p:tavLst>
                                    </p:anim>
                                    <p:anim calcmode="lin" valueType="num">
                                      <p:cBhvr>
                                        <p:cTn id="32" dur="664" tmFilter="0, 0; 0.125,0.2665; 0.25,0.4; 0.375,0.465; 0.5,0.5;  0.625,0.535; 0.75,0.6; 0.875,0.7335; 1,1">
                                          <p:stCondLst>
                                            <p:cond delay="664"/>
                                          </p:stCondLst>
                                        </p:cTn>
                                        <p:tgtEl>
                                          <p:spTgt spid="3">
                                            <p:txEl>
                                              <p:pRg st="1" end="1"/>
                                            </p:txEl>
                                          </p:spTgt>
                                        </p:tgtEl>
                                        <p:attrNameLst>
                                          <p:attrName>ppt_y</p:attrName>
                                        </p:attrNameLst>
                                      </p:cBhvr>
                                      <p:tavLst>
                                        <p:tav tm="0" fmla="#ppt_y-sin(pi*$)/9">
                                          <p:val>
                                            <p:fltVal val="0"/>
                                          </p:val>
                                        </p:tav>
                                        <p:tav tm="100000">
                                          <p:val>
                                            <p:fltVal val="1"/>
                                          </p:val>
                                        </p:tav>
                                      </p:tavLst>
                                    </p:anim>
                                    <p:anim calcmode="lin" valueType="num">
                                      <p:cBhvr>
                                        <p:cTn id="33" dur="332" tmFilter="0, 0; 0.125,0.2665; 0.25,0.4; 0.375,0.465; 0.5,0.5;  0.625,0.535; 0.75,0.6; 0.875,0.7335; 1,1">
                                          <p:stCondLst>
                                            <p:cond delay="1324"/>
                                          </p:stCondLst>
                                        </p:cTn>
                                        <p:tgtEl>
                                          <p:spTgt spid="3">
                                            <p:txEl>
                                              <p:pRg st="1" end="1"/>
                                            </p:txEl>
                                          </p:spTgt>
                                        </p:tgtEl>
                                        <p:attrNameLst>
                                          <p:attrName>ppt_y</p:attrName>
                                        </p:attrNameLst>
                                      </p:cBhvr>
                                      <p:tavLst>
                                        <p:tav tm="0" fmla="#ppt_y-sin(pi*$)/27">
                                          <p:val>
                                            <p:fltVal val="0"/>
                                          </p:val>
                                        </p:tav>
                                        <p:tav tm="100000">
                                          <p:val>
                                            <p:fltVal val="1"/>
                                          </p:val>
                                        </p:tav>
                                      </p:tavLst>
                                    </p:anim>
                                    <p:anim calcmode="lin" valueType="num">
                                      <p:cBhvr>
                                        <p:cTn id="34" dur="164" tmFilter="0, 0; 0.125,0.2665; 0.25,0.4; 0.375,0.465; 0.5,0.5;  0.625,0.535; 0.75,0.6; 0.875,0.7335; 1,1">
                                          <p:stCondLst>
                                            <p:cond delay="1656"/>
                                          </p:stCondLst>
                                        </p:cTn>
                                        <p:tgtEl>
                                          <p:spTgt spid="3">
                                            <p:txEl>
                                              <p:pRg st="1" end="1"/>
                                            </p:txEl>
                                          </p:spTgt>
                                        </p:tgtEl>
                                        <p:attrNameLst>
                                          <p:attrName>ppt_y</p:attrName>
                                        </p:attrNameLst>
                                      </p:cBhvr>
                                      <p:tavLst>
                                        <p:tav tm="0" fmla="#ppt_y-sin(pi*$)/81">
                                          <p:val>
                                            <p:fltVal val="0"/>
                                          </p:val>
                                        </p:tav>
                                        <p:tav tm="100000">
                                          <p:val>
                                            <p:fltVal val="1"/>
                                          </p:val>
                                        </p:tav>
                                      </p:tavLst>
                                    </p:anim>
                                    <p:animScale>
                                      <p:cBhvr>
                                        <p:cTn id="35" dur="26">
                                          <p:stCondLst>
                                            <p:cond delay="650"/>
                                          </p:stCondLst>
                                        </p:cTn>
                                        <p:tgtEl>
                                          <p:spTgt spid="3">
                                            <p:txEl>
                                              <p:pRg st="1" end="1"/>
                                            </p:txEl>
                                          </p:spTgt>
                                        </p:tgtEl>
                                      </p:cBhvr>
                                      <p:to x="100000" y="60000"/>
                                    </p:animScale>
                                    <p:animScale>
                                      <p:cBhvr>
                                        <p:cTn id="36" dur="166" decel="50000">
                                          <p:stCondLst>
                                            <p:cond delay="676"/>
                                          </p:stCondLst>
                                        </p:cTn>
                                        <p:tgtEl>
                                          <p:spTgt spid="3">
                                            <p:txEl>
                                              <p:pRg st="1" end="1"/>
                                            </p:txEl>
                                          </p:spTgt>
                                        </p:tgtEl>
                                      </p:cBhvr>
                                      <p:to x="100000" y="100000"/>
                                    </p:animScale>
                                    <p:animScale>
                                      <p:cBhvr>
                                        <p:cTn id="37" dur="26">
                                          <p:stCondLst>
                                            <p:cond delay="1312"/>
                                          </p:stCondLst>
                                        </p:cTn>
                                        <p:tgtEl>
                                          <p:spTgt spid="3">
                                            <p:txEl>
                                              <p:pRg st="1" end="1"/>
                                            </p:txEl>
                                          </p:spTgt>
                                        </p:tgtEl>
                                      </p:cBhvr>
                                      <p:to x="100000" y="80000"/>
                                    </p:animScale>
                                    <p:animScale>
                                      <p:cBhvr>
                                        <p:cTn id="38" dur="166" decel="50000">
                                          <p:stCondLst>
                                            <p:cond delay="1338"/>
                                          </p:stCondLst>
                                        </p:cTn>
                                        <p:tgtEl>
                                          <p:spTgt spid="3">
                                            <p:txEl>
                                              <p:pRg st="1" end="1"/>
                                            </p:txEl>
                                          </p:spTgt>
                                        </p:tgtEl>
                                      </p:cBhvr>
                                      <p:to x="100000" y="100000"/>
                                    </p:animScale>
                                    <p:animScale>
                                      <p:cBhvr>
                                        <p:cTn id="39" dur="26">
                                          <p:stCondLst>
                                            <p:cond delay="1642"/>
                                          </p:stCondLst>
                                        </p:cTn>
                                        <p:tgtEl>
                                          <p:spTgt spid="3">
                                            <p:txEl>
                                              <p:pRg st="1" end="1"/>
                                            </p:txEl>
                                          </p:spTgt>
                                        </p:tgtEl>
                                      </p:cBhvr>
                                      <p:to x="100000" y="90000"/>
                                    </p:animScale>
                                    <p:animScale>
                                      <p:cBhvr>
                                        <p:cTn id="40" dur="166" decel="50000">
                                          <p:stCondLst>
                                            <p:cond delay="1668"/>
                                          </p:stCondLst>
                                        </p:cTn>
                                        <p:tgtEl>
                                          <p:spTgt spid="3">
                                            <p:txEl>
                                              <p:pRg st="1" end="1"/>
                                            </p:txEl>
                                          </p:spTgt>
                                        </p:tgtEl>
                                      </p:cBhvr>
                                      <p:to x="100000" y="100000"/>
                                    </p:animScale>
                                    <p:animScale>
                                      <p:cBhvr>
                                        <p:cTn id="41" dur="26">
                                          <p:stCondLst>
                                            <p:cond delay="1808"/>
                                          </p:stCondLst>
                                        </p:cTn>
                                        <p:tgtEl>
                                          <p:spTgt spid="3">
                                            <p:txEl>
                                              <p:pRg st="1" end="1"/>
                                            </p:txEl>
                                          </p:spTgt>
                                        </p:tgtEl>
                                      </p:cBhvr>
                                      <p:to x="100000" y="95000"/>
                                    </p:animScale>
                                    <p:animScale>
                                      <p:cBhvr>
                                        <p:cTn id="42" dur="166" decel="50000">
                                          <p:stCondLst>
                                            <p:cond delay="1834"/>
                                          </p:stCondLst>
                                        </p:cTn>
                                        <p:tgtEl>
                                          <p:spTgt spid="3">
                                            <p:txEl>
                                              <p:pRg st="1" end="1"/>
                                            </p:txEl>
                                          </p:spTgt>
                                        </p:tgtEl>
                                      </p:cBhvr>
                                      <p:to x="100000" y="100000"/>
                                    </p:animScale>
                                  </p:childTnLst>
                                </p:cTn>
                              </p:par>
                            </p:childTnLst>
                          </p:cTn>
                        </p:par>
                      </p:childTnLst>
                    </p:cTn>
                  </p:par>
                  <p:par>
                    <p:cTn id="43" fill="hold">
                      <p:stCondLst>
                        <p:cond delay="indefinite"/>
                      </p:stCondLst>
                      <p:childTnLst>
                        <p:par>
                          <p:cTn id="44" fill="hold">
                            <p:stCondLst>
                              <p:cond delay="0"/>
                            </p:stCondLst>
                            <p:childTnLst>
                              <p:par>
                                <p:cTn id="45" presetID="26" presetClass="entr" presetSubtype="0" fill="hold" grpId="0" nodeType="clickEffect">
                                  <p:stCondLst>
                                    <p:cond delay="0"/>
                                  </p:stCondLst>
                                  <p:childTnLst>
                                    <p:set>
                                      <p:cBhvr>
                                        <p:cTn id="46" dur="1" fill="hold">
                                          <p:stCondLst>
                                            <p:cond delay="0"/>
                                          </p:stCondLst>
                                        </p:cTn>
                                        <p:tgtEl>
                                          <p:spTgt spid="3">
                                            <p:txEl>
                                              <p:pRg st="4" end="4"/>
                                            </p:txEl>
                                          </p:spTgt>
                                        </p:tgtEl>
                                        <p:attrNameLst>
                                          <p:attrName>style.visibility</p:attrName>
                                        </p:attrNameLst>
                                      </p:cBhvr>
                                      <p:to>
                                        <p:strVal val="visible"/>
                                      </p:to>
                                    </p:set>
                                    <p:animEffect transition="in" filter="wipe(down)">
                                      <p:cBhvr>
                                        <p:cTn id="47" dur="580">
                                          <p:stCondLst>
                                            <p:cond delay="0"/>
                                          </p:stCondLst>
                                        </p:cTn>
                                        <p:tgtEl>
                                          <p:spTgt spid="3">
                                            <p:txEl>
                                              <p:pRg st="4" end="4"/>
                                            </p:txEl>
                                          </p:spTgt>
                                        </p:tgtEl>
                                      </p:cBhvr>
                                    </p:animEffect>
                                    <p:anim calcmode="lin" valueType="num">
                                      <p:cBhvr>
                                        <p:cTn id="48" dur="1822" tmFilter="0,0; 0.14,0.36; 0.43,0.73; 0.71,0.91; 1.0,1.0">
                                          <p:stCondLst>
                                            <p:cond delay="0"/>
                                          </p:stCondLst>
                                        </p:cTn>
                                        <p:tgtEl>
                                          <p:spTgt spid="3">
                                            <p:txEl>
                                              <p:pRg st="4" end="4"/>
                                            </p:txEl>
                                          </p:spTgt>
                                        </p:tgtEl>
                                        <p:attrNameLst>
                                          <p:attrName>ppt_x</p:attrName>
                                        </p:attrNameLst>
                                      </p:cBhvr>
                                      <p:tavLst>
                                        <p:tav tm="0">
                                          <p:val>
                                            <p:strVal val="#ppt_x-0.25"/>
                                          </p:val>
                                        </p:tav>
                                        <p:tav tm="100000">
                                          <p:val>
                                            <p:strVal val="#ppt_x"/>
                                          </p:val>
                                        </p:tav>
                                      </p:tavLst>
                                    </p:anim>
                                    <p:anim calcmode="lin" valueType="num">
                                      <p:cBhvr>
                                        <p:cTn id="49" dur="664" tmFilter="0.0,0.0; 0.25,0.07; 0.50,0.2; 0.75,0.467; 1.0,1.0">
                                          <p:stCondLst>
                                            <p:cond delay="0"/>
                                          </p:stCondLst>
                                        </p:cTn>
                                        <p:tgtEl>
                                          <p:spTgt spid="3">
                                            <p:txEl>
                                              <p:pRg st="4" end="4"/>
                                            </p:txEl>
                                          </p:spTgt>
                                        </p:tgtEl>
                                        <p:attrNameLst>
                                          <p:attrName>ppt_y</p:attrName>
                                        </p:attrNameLst>
                                      </p:cBhvr>
                                      <p:tavLst>
                                        <p:tav tm="0" fmla="#ppt_y-sin(pi*$)/3">
                                          <p:val>
                                            <p:fltVal val="0.5"/>
                                          </p:val>
                                        </p:tav>
                                        <p:tav tm="100000">
                                          <p:val>
                                            <p:fltVal val="1"/>
                                          </p:val>
                                        </p:tav>
                                      </p:tavLst>
                                    </p:anim>
                                    <p:anim calcmode="lin" valueType="num">
                                      <p:cBhvr>
                                        <p:cTn id="50" dur="664" tmFilter="0, 0; 0.125,0.2665; 0.25,0.4; 0.375,0.465; 0.5,0.5;  0.625,0.535; 0.75,0.6; 0.875,0.7335; 1,1">
                                          <p:stCondLst>
                                            <p:cond delay="664"/>
                                          </p:stCondLst>
                                        </p:cTn>
                                        <p:tgtEl>
                                          <p:spTgt spid="3">
                                            <p:txEl>
                                              <p:pRg st="4" end="4"/>
                                            </p:txEl>
                                          </p:spTgt>
                                        </p:tgtEl>
                                        <p:attrNameLst>
                                          <p:attrName>ppt_y</p:attrName>
                                        </p:attrNameLst>
                                      </p:cBhvr>
                                      <p:tavLst>
                                        <p:tav tm="0" fmla="#ppt_y-sin(pi*$)/9">
                                          <p:val>
                                            <p:fltVal val="0"/>
                                          </p:val>
                                        </p:tav>
                                        <p:tav tm="100000">
                                          <p:val>
                                            <p:fltVal val="1"/>
                                          </p:val>
                                        </p:tav>
                                      </p:tavLst>
                                    </p:anim>
                                    <p:anim calcmode="lin" valueType="num">
                                      <p:cBhvr>
                                        <p:cTn id="51" dur="332" tmFilter="0, 0; 0.125,0.2665; 0.25,0.4; 0.375,0.465; 0.5,0.5;  0.625,0.535; 0.75,0.6; 0.875,0.7335; 1,1">
                                          <p:stCondLst>
                                            <p:cond delay="1324"/>
                                          </p:stCondLst>
                                        </p:cTn>
                                        <p:tgtEl>
                                          <p:spTgt spid="3">
                                            <p:txEl>
                                              <p:pRg st="4" end="4"/>
                                            </p:txEl>
                                          </p:spTgt>
                                        </p:tgtEl>
                                        <p:attrNameLst>
                                          <p:attrName>ppt_y</p:attrName>
                                        </p:attrNameLst>
                                      </p:cBhvr>
                                      <p:tavLst>
                                        <p:tav tm="0" fmla="#ppt_y-sin(pi*$)/27">
                                          <p:val>
                                            <p:fltVal val="0"/>
                                          </p:val>
                                        </p:tav>
                                        <p:tav tm="100000">
                                          <p:val>
                                            <p:fltVal val="1"/>
                                          </p:val>
                                        </p:tav>
                                      </p:tavLst>
                                    </p:anim>
                                    <p:anim calcmode="lin" valueType="num">
                                      <p:cBhvr>
                                        <p:cTn id="52" dur="164" tmFilter="0, 0; 0.125,0.2665; 0.25,0.4; 0.375,0.465; 0.5,0.5;  0.625,0.535; 0.75,0.6; 0.875,0.7335; 1,1">
                                          <p:stCondLst>
                                            <p:cond delay="1656"/>
                                          </p:stCondLst>
                                        </p:cTn>
                                        <p:tgtEl>
                                          <p:spTgt spid="3">
                                            <p:txEl>
                                              <p:pRg st="4" end="4"/>
                                            </p:txEl>
                                          </p:spTgt>
                                        </p:tgtEl>
                                        <p:attrNameLst>
                                          <p:attrName>ppt_y</p:attrName>
                                        </p:attrNameLst>
                                      </p:cBhvr>
                                      <p:tavLst>
                                        <p:tav tm="0" fmla="#ppt_y-sin(pi*$)/81">
                                          <p:val>
                                            <p:fltVal val="0"/>
                                          </p:val>
                                        </p:tav>
                                        <p:tav tm="100000">
                                          <p:val>
                                            <p:fltVal val="1"/>
                                          </p:val>
                                        </p:tav>
                                      </p:tavLst>
                                    </p:anim>
                                    <p:animScale>
                                      <p:cBhvr>
                                        <p:cTn id="53" dur="26">
                                          <p:stCondLst>
                                            <p:cond delay="650"/>
                                          </p:stCondLst>
                                        </p:cTn>
                                        <p:tgtEl>
                                          <p:spTgt spid="3">
                                            <p:txEl>
                                              <p:pRg st="4" end="4"/>
                                            </p:txEl>
                                          </p:spTgt>
                                        </p:tgtEl>
                                      </p:cBhvr>
                                      <p:to x="100000" y="60000"/>
                                    </p:animScale>
                                    <p:animScale>
                                      <p:cBhvr>
                                        <p:cTn id="54" dur="166" decel="50000">
                                          <p:stCondLst>
                                            <p:cond delay="676"/>
                                          </p:stCondLst>
                                        </p:cTn>
                                        <p:tgtEl>
                                          <p:spTgt spid="3">
                                            <p:txEl>
                                              <p:pRg st="4" end="4"/>
                                            </p:txEl>
                                          </p:spTgt>
                                        </p:tgtEl>
                                      </p:cBhvr>
                                      <p:to x="100000" y="100000"/>
                                    </p:animScale>
                                    <p:animScale>
                                      <p:cBhvr>
                                        <p:cTn id="55" dur="26">
                                          <p:stCondLst>
                                            <p:cond delay="1312"/>
                                          </p:stCondLst>
                                        </p:cTn>
                                        <p:tgtEl>
                                          <p:spTgt spid="3">
                                            <p:txEl>
                                              <p:pRg st="4" end="4"/>
                                            </p:txEl>
                                          </p:spTgt>
                                        </p:tgtEl>
                                      </p:cBhvr>
                                      <p:to x="100000" y="80000"/>
                                    </p:animScale>
                                    <p:animScale>
                                      <p:cBhvr>
                                        <p:cTn id="56" dur="166" decel="50000">
                                          <p:stCondLst>
                                            <p:cond delay="1338"/>
                                          </p:stCondLst>
                                        </p:cTn>
                                        <p:tgtEl>
                                          <p:spTgt spid="3">
                                            <p:txEl>
                                              <p:pRg st="4" end="4"/>
                                            </p:txEl>
                                          </p:spTgt>
                                        </p:tgtEl>
                                      </p:cBhvr>
                                      <p:to x="100000" y="100000"/>
                                    </p:animScale>
                                    <p:animScale>
                                      <p:cBhvr>
                                        <p:cTn id="57" dur="26">
                                          <p:stCondLst>
                                            <p:cond delay="1642"/>
                                          </p:stCondLst>
                                        </p:cTn>
                                        <p:tgtEl>
                                          <p:spTgt spid="3">
                                            <p:txEl>
                                              <p:pRg st="4" end="4"/>
                                            </p:txEl>
                                          </p:spTgt>
                                        </p:tgtEl>
                                      </p:cBhvr>
                                      <p:to x="100000" y="90000"/>
                                    </p:animScale>
                                    <p:animScale>
                                      <p:cBhvr>
                                        <p:cTn id="58" dur="166" decel="50000">
                                          <p:stCondLst>
                                            <p:cond delay="1668"/>
                                          </p:stCondLst>
                                        </p:cTn>
                                        <p:tgtEl>
                                          <p:spTgt spid="3">
                                            <p:txEl>
                                              <p:pRg st="4" end="4"/>
                                            </p:txEl>
                                          </p:spTgt>
                                        </p:tgtEl>
                                      </p:cBhvr>
                                      <p:to x="100000" y="100000"/>
                                    </p:animScale>
                                    <p:animScale>
                                      <p:cBhvr>
                                        <p:cTn id="59" dur="26">
                                          <p:stCondLst>
                                            <p:cond delay="1808"/>
                                          </p:stCondLst>
                                        </p:cTn>
                                        <p:tgtEl>
                                          <p:spTgt spid="3">
                                            <p:txEl>
                                              <p:pRg st="4" end="4"/>
                                            </p:txEl>
                                          </p:spTgt>
                                        </p:tgtEl>
                                      </p:cBhvr>
                                      <p:to x="100000" y="95000"/>
                                    </p:animScale>
                                    <p:animScale>
                                      <p:cBhvr>
                                        <p:cTn id="60" dur="166" decel="50000">
                                          <p:stCondLst>
                                            <p:cond delay="1834"/>
                                          </p:stCondLst>
                                        </p:cTn>
                                        <p:tgtEl>
                                          <p:spTgt spid="3">
                                            <p:txEl>
                                              <p:pRg st="4" end="4"/>
                                            </p:txEl>
                                          </p:spTgt>
                                        </p:tgtEl>
                                      </p:cBhvr>
                                      <p:to x="100000" y="100000"/>
                                    </p:animScale>
                                  </p:childTnLst>
                                </p:cTn>
                              </p:par>
                            </p:childTnLst>
                          </p:cTn>
                        </p:par>
                      </p:childTnLst>
                    </p:cTn>
                  </p:par>
                  <p:par>
                    <p:cTn id="61" fill="hold">
                      <p:stCondLst>
                        <p:cond delay="indefinite"/>
                      </p:stCondLst>
                      <p:childTnLst>
                        <p:par>
                          <p:cTn id="62" fill="hold">
                            <p:stCondLst>
                              <p:cond delay="0"/>
                            </p:stCondLst>
                            <p:childTnLst>
                              <p:par>
                                <p:cTn id="63" presetID="26" presetClass="entr" presetSubtype="0" fill="hold" nodeType="clickEffect">
                                  <p:stCondLst>
                                    <p:cond delay="0"/>
                                  </p:stCondLst>
                                  <p:childTnLst>
                                    <p:set>
                                      <p:cBhvr>
                                        <p:cTn id="64" dur="1" fill="hold">
                                          <p:stCondLst>
                                            <p:cond delay="0"/>
                                          </p:stCondLst>
                                        </p:cTn>
                                        <p:tgtEl>
                                          <p:spTgt spid="5"/>
                                        </p:tgtEl>
                                        <p:attrNameLst>
                                          <p:attrName>style.visibility</p:attrName>
                                        </p:attrNameLst>
                                      </p:cBhvr>
                                      <p:to>
                                        <p:strVal val="visible"/>
                                      </p:to>
                                    </p:set>
                                    <p:animEffect transition="in" filter="wipe(down)">
                                      <p:cBhvr>
                                        <p:cTn id="65" dur="580">
                                          <p:stCondLst>
                                            <p:cond delay="0"/>
                                          </p:stCondLst>
                                        </p:cTn>
                                        <p:tgtEl>
                                          <p:spTgt spid="5"/>
                                        </p:tgtEl>
                                      </p:cBhvr>
                                    </p:animEffect>
                                    <p:anim calcmode="lin" valueType="num">
                                      <p:cBhvr>
                                        <p:cTn id="66"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67"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68"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69"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70"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71" dur="26">
                                          <p:stCondLst>
                                            <p:cond delay="650"/>
                                          </p:stCondLst>
                                        </p:cTn>
                                        <p:tgtEl>
                                          <p:spTgt spid="5"/>
                                        </p:tgtEl>
                                      </p:cBhvr>
                                      <p:to x="100000" y="60000"/>
                                    </p:animScale>
                                    <p:animScale>
                                      <p:cBhvr>
                                        <p:cTn id="72" dur="166" decel="50000">
                                          <p:stCondLst>
                                            <p:cond delay="676"/>
                                          </p:stCondLst>
                                        </p:cTn>
                                        <p:tgtEl>
                                          <p:spTgt spid="5"/>
                                        </p:tgtEl>
                                      </p:cBhvr>
                                      <p:to x="100000" y="100000"/>
                                    </p:animScale>
                                    <p:animScale>
                                      <p:cBhvr>
                                        <p:cTn id="73" dur="26">
                                          <p:stCondLst>
                                            <p:cond delay="1312"/>
                                          </p:stCondLst>
                                        </p:cTn>
                                        <p:tgtEl>
                                          <p:spTgt spid="5"/>
                                        </p:tgtEl>
                                      </p:cBhvr>
                                      <p:to x="100000" y="80000"/>
                                    </p:animScale>
                                    <p:animScale>
                                      <p:cBhvr>
                                        <p:cTn id="74" dur="166" decel="50000">
                                          <p:stCondLst>
                                            <p:cond delay="1338"/>
                                          </p:stCondLst>
                                        </p:cTn>
                                        <p:tgtEl>
                                          <p:spTgt spid="5"/>
                                        </p:tgtEl>
                                      </p:cBhvr>
                                      <p:to x="100000" y="100000"/>
                                    </p:animScale>
                                    <p:animScale>
                                      <p:cBhvr>
                                        <p:cTn id="75" dur="26">
                                          <p:stCondLst>
                                            <p:cond delay="1642"/>
                                          </p:stCondLst>
                                        </p:cTn>
                                        <p:tgtEl>
                                          <p:spTgt spid="5"/>
                                        </p:tgtEl>
                                      </p:cBhvr>
                                      <p:to x="100000" y="90000"/>
                                    </p:animScale>
                                    <p:animScale>
                                      <p:cBhvr>
                                        <p:cTn id="76" dur="166" decel="50000">
                                          <p:stCondLst>
                                            <p:cond delay="1668"/>
                                          </p:stCondLst>
                                        </p:cTn>
                                        <p:tgtEl>
                                          <p:spTgt spid="5"/>
                                        </p:tgtEl>
                                      </p:cBhvr>
                                      <p:to x="100000" y="100000"/>
                                    </p:animScale>
                                    <p:animScale>
                                      <p:cBhvr>
                                        <p:cTn id="77" dur="26">
                                          <p:stCondLst>
                                            <p:cond delay="1808"/>
                                          </p:stCondLst>
                                        </p:cTn>
                                        <p:tgtEl>
                                          <p:spTgt spid="5"/>
                                        </p:tgtEl>
                                      </p:cBhvr>
                                      <p:to x="100000" y="95000"/>
                                    </p:animScale>
                                    <p:animScale>
                                      <p:cBhvr>
                                        <p:cTn id="78" dur="166" decel="50000">
                                          <p:stCondLst>
                                            <p:cond delay="1834"/>
                                          </p:stCondLst>
                                        </p:cTn>
                                        <p:tgtEl>
                                          <p:spTgt spid="5"/>
                                        </p:tgtEl>
                                      </p:cBhvr>
                                      <p:to x="100000" y="100000"/>
                                    </p:animScale>
                                  </p:childTnLst>
                                </p:cTn>
                              </p:par>
                            </p:childTnLst>
                          </p:cTn>
                        </p:par>
                      </p:childTnLst>
                    </p:cTn>
                  </p:par>
                  <p:par>
                    <p:cTn id="79" fill="hold">
                      <p:stCondLst>
                        <p:cond delay="indefinite"/>
                      </p:stCondLst>
                      <p:childTnLst>
                        <p:par>
                          <p:cTn id="80" fill="hold">
                            <p:stCondLst>
                              <p:cond delay="0"/>
                            </p:stCondLst>
                            <p:childTnLst>
                              <p:par>
                                <p:cTn id="81" presetID="26" presetClass="entr" presetSubtype="0" fill="hold" nodeType="clickEffect">
                                  <p:stCondLst>
                                    <p:cond delay="0"/>
                                  </p:stCondLst>
                                  <p:childTnLst>
                                    <p:set>
                                      <p:cBhvr>
                                        <p:cTn id="82" dur="1" fill="hold">
                                          <p:stCondLst>
                                            <p:cond delay="0"/>
                                          </p:stCondLst>
                                        </p:cTn>
                                        <p:tgtEl>
                                          <p:spTgt spid="6"/>
                                        </p:tgtEl>
                                        <p:attrNameLst>
                                          <p:attrName>style.visibility</p:attrName>
                                        </p:attrNameLst>
                                      </p:cBhvr>
                                      <p:to>
                                        <p:strVal val="visible"/>
                                      </p:to>
                                    </p:set>
                                    <p:animEffect transition="in" filter="wipe(down)">
                                      <p:cBhvr>
                                        <p:cTn id="83" dur="580">
                                          <p:stCondLst>
                                            <p:cond delay="0"/>
                                          </p:stCondLst>
                                        </p:cTn>
                                        <p:tgtEl>
                                          <p:spTgt spid="6"/>
                                        </p:tgtEl>
                                      </p:cBhvr>
                                    </p:animEffect>
                                    <p:anim calcmode="lin" valueType="num">
                                      <p:cBhvr>
                                        <p:cTn id="84"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85"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86"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87"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88"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89" dur="26">
                                          <p:stCondLst>
                                            <p:cond delay="650"/>
                                          </p:stCondLst>
                                        </p:cTn>
                                        <p:tgtEl>
                                          <p:spTgt spid="6"/>
                                        </p:tgtEl>
                                      </p:cBhvr>
                                      <p:to x="100000" y="60000"/>
                                    </p:animScale>
                                    <p:animScale>
                                      <p:cBhvr>
                                        <p:cTn id="90" dur="166" decel="50000">
                                          <p:stCondLst>
                                            <p:cond delay="676"/>
                                          </p:stCondLst>
                                        </p:cTn>
                                        <p:tgtEl>
                                          <p:spTgt spid="6"/>
                                        </p:tgtEl>
                                      </p:cBhvr>
                                      <p:to x="100000" y="100000"/>
                                    </p:animScale>
                                    <p:animScale>
                                      <p:cBhvr>
                                        <p:cTn id="91" dur="26">
                                          <p:stCondLst>
                                            <p:cond delay="1312"/>
                                          </p:stCondLst>
                                        </p:cTn>
                                        <p:tgtEl>
                                          <p:spTgt spid="6"/>
                                        </p:tgtEl>
                                      </p:cBhvr>
                                      <p:to x="100000" y="80000"/>
                                    </p:animScale>
                                    <p:animScale>
                                      <p:cBhvr>
                                        <p:cTn id="92" dur="166" decel="50000">
                                          <p:stCondLst>
                                            <p:cond delay="1338"/>
                                          </p:stCondLst>
                                        </p:cTn>
                                        <p:tgtEl>
                                          <p:spTgt spid="6"/>
                                        </p:tgtEl>
                                      </p:cBhvr>
                                      <p:to x="100000" y="100000"/>
                                    </p:animScale>
                                    <p:animScale>
                                      <p:cBhvr>
                                        <p:cTn id="93" dur="26">
                                          <p:stCondLst>
                                            <p:cond delay="1642"/>
                                          </p:stCondLst>
                                        </p:cTn>
                                        <p:tgtEl>
                                          <p:spTgt spid="6"/>
                                        </p:tgtEl>
                                      </p:cBhvr>
                                      <p:to x="100000" y="90000"/>
                                    </p:animScale>
                                    <p:animScale>
                                      <p:cBhvr>
                                        <p:cTn id="94" dur="166" decel="50000">
                                          <p:stCondLst>
                                            <p:cond delay="1668"/>
                                          </p:stCondLst>
                                        </p:cTn>
                                        <p:tgtEl>
                                          <p:spTgt spid="6"/>
                                        </p:tgtEl>
                                      </p:cBhvr>
                                      <p:to x="100000" y="100000"/>
                                    </p:animScale>
                                    <p:animScale>
                                      <p:cBhvr>
                                        <p:cTn id="95" dur="26">
                                          <p:stCondLst>
                                            <p:cond delay="1808"/>
                                          </p:stCondLst>
                                        </p:cTn>
                                        <p:tgtEl>
                                          <p:spTgt spid="6"/>
                                        </p:tgtEl>
                                      </p:cBhvr>
                                      <p:to x="100000" y="95000"/>
                                    </p:animScale>
                                    <p:animScale>
                                      <p:cBhvr>
                                        <p:cTn id="96" dur="166" decel="50000">
                                          <p:stCondLst>
                                            <p:cond delay="1834"/>
                                          </p:stCondLst>
                                        </p:cTn>
                                        <p:tgtEl>
                                          <p:spTgt spid="6"/>
                                        </p:tgtEl>
                                      </p:cBhvr>
                                      <p:to x="100000" y="100000"/>
                                    </p:animScale>
                                  </p:childTnLst>
                                </p:cTn>
                              </p:par>
                            </p:childTnLst>
                          </p:cTn>
                        </p:par>
                      </p:childTnLst>
                    </p:cTn>
                  </p:par>
                  <p:par>
                    <p:cTn id="97" fill="hold">
                      <p:stCondLst>
                        <p:cond delay="indefinite"/>
                      </p:stCondLst>
                      <p:childTnLst>
                        <p:par>
                          <p:cTn id="98" fill="hold">
                            <p:stCondLst>
                              <p:cond delay="0"/>
                            </p:stCondLst>
                            <p:childTnLst>
                              <p:par>
                                <p:cTn id="99" presetID="26" presetClass="entr" presetSubtype="0" fill="hold" nodeType="clickEffect">
                                  <p:stCondLst>
                                    <p:cond delay="0"/>
                                  </p:stCondLst>
                                  <p:childTnLst>
                                    <p:set>
                                      <p:cBhvr>
                                        <p:cTn id="100" dur="1" fill="hold">
                                          <p:stCondLst>
                                            <p:cond delay="0"/>
                                          </p:stCondLst>
                                        </p:cTn>
                                        <p:tgtEl>
                                          <p:spTgt spid="1026"/>
                                        </p:tgtEl>
                                        <p:attrNameLst>
                                          <p:attrName>style.visibility</p:attrName>
                                        </p:attrNameLst>
                                      </p:cBhvr>
                                      <p:to>
                                        <p:strVal val="visible"/>
                                      </p:to>
                                    </p:set>
                                    <p:animEffect transition="in" filter="wipe(down)">
                                      <p:cBhvr>
                                        <p:cTn id="101" dur="580">
                                          <p:stCondLst>
                                            <p:cond delay="0"/>
                                          </p:stCondLst>
                                        </p:cTn>
                                        <p:tgtEl>
                                          <p:spTgt spid="1026"/>
                                        </p:tgtEl>
                                      </p:cBhvr>
                                    </p:animEffect>
                                    <p:anim calcmode="lin" valueType="num">
                                      <p:cBhvr>
                                        <p:cTn id="102" dur="1822" tmFilter="0,0; 0.14,0.36; 0.43,0.73; 0.71,0.91; 1.0,1.0">
                                          <p:stCondLst>
                                            <p:cond delay="0"/>
                                          </p:stCondLst>
                                        </p:cTn>
                                        <p:tgtEl>
                                          <p:spTgt spid="1026"/>
                                        </p:tgtEl>
                                        <p:attrNameLst>
                                          <p:attrName>ppt_x</p:attrName>
                                        </p:attrNameLst>
                                      </p:cBhvr>
                                      <p:tavLst>
                                        <p:tav tm="0">
                                          <p:val>
                                            <p:strVal val="#ppt_x-0.25"/>
                                          </p:val>
                                        </p:tav>
                                        <p:tav tm="100000">
                                          <p:val>
                                            <p:strVal val="#ppt_x"/>
                                          </p:val>
                                        </p:tav>
                                      </p:tavLst>
                                    </p:anim>
                                    <p:anim calcmode="lin" valueType="num">
                                      <p:cBhvr>
                                        <p:cTn id="103" dur="664" tmFilter="0.0,0.0; 0.25,0.07; 0.50,0.2; 0.75,0.467; 1.0,1.0">
                                          <p:stCondLst>
                                            <p:cond delay="0"/>
                                          </p:stCondLst>
                                        </p:cTn>
                                        <p:tgtEl>
                                          <p:spTgt spid="1026"/>
                                        </p:tgtEl>
                                        <p:attrNameLst>
                                          <p:attrName>ppt_y</p:attrName>
                                        </p:attrNameLst>
                                      </p:cBhvr>
                                      <p:tavLst>
                                        <p:tav tm="0" fmla="#ppt_y-sin(pi*$)/3">
                                          <p:val>
                                            <p:fltVal val="0.5"/>
                                          </p:val>
                                        </p:tav>
                                        <p:tav tm="100000">
                                          <p:val>
                                            <p:fltVal val="1"/>
                                          </p:val>
                                        </p:tav>
                                      </p:tavLst>
                                    </p:anim>
                                    <p:anim calcmode="lin" valueType="num">
                                      <p:cBhvr>
                                        <p:cTn id="104" dur="664" tmFilter="0, 0; 0.125,0.2665; 0.25,0.4; 0.375,0.465; 0.5,0.5;  0.625,0.535; 0.75,0.6; 0.875,0.7335; 1,1">
                                          <p:stCondLst>
                                            <p:cond delay="664"/>
                                          </p:stCondLst>
                                        </p:cTn>
                                        <p:tgtEl>
                                          <p:spTgt spid="1026"/>
                                        </p:tgtEl>
                                        <p:attrNameLst>
                                          <p:attrName>ppt_y</p:attrName>
                                        </p:attrNameLst>
                                      </p:cBhvr>
                                      <p:tavLst>
                                        <p:tav tm="0" fmla="#ppt_y-sin(pi*$)/9">
                                          <p:val>
                                            <p:fltVal val="0"/>
                                          </p:val>
                                        </p:tav>
                                        <p:tav tm="100000">
                                          <p:val>
                                            <p:fltVal val="1"/>
                                          </p:val>
                                        </p:tav>
                                      </p:tavLst>
                                    </p:anim>
                                    <p:anim calcmode="lin" valueType="num">
                                      <p:cBhvr>
                                        <p:cTn id="105" dur="332" tmFilter="0, 0; 0.125,0.2665; 0.25,0.4; 0.375,0.465; 0.5,0.5;  0.625,0.535; 0.75,0.6; 0.875,0.7335; 1,1">
                                          <p:stCondLst>
                                            <p:cond delay="1324"/>
                                          </p:stCondLst>
                                        </p:cTn>
                                        <p:tgtEl>
                                          <p:spTgt spid="1026"/>
                                        </p:tgtEl>
                                        <p:attrNameLst>
                                          <p:attrName>ppt_y</p:attrName>
                                        </p:attrNameLst>
                                      </p:cBhvr>
                                      <p:tavLst>
                                        <p:tav tm="0" fmla="#ppt_y-sin(pi*$)/27">
                                          <p:val>
                                            <p:fltVal val="0"/>
                                          </p:val>
                                        </p:tav>
                                        <p:tav tm="100000">
                                          <p:val>
                                            <p:fltVal val="1"/>
                                          </p:val>
                                        </p:tav>
                                      </p:tavLst>
                                    </p:anim>
                                    <p:anim calcmode="lin" valueType="num">
                                      <p:cBhvr>
                                        <p:cTn id="106" dur="164" tmFilter="0, 0; 0.125,0.2665; 0.25,0.4; 0.375,0.465; 0.5,0.5;  0.625,0.535; 0.75,0.6; 0.875,0.7335; 1,1">
                                          <p:stCondLst>
                                            <p:cond delay="1656"/>
                                          </p:stCondLst>
                                        </p:cTn>
                                        <p:tgtEl>
                                          <p:spTgt spid="1026"/>
                                        </p:tgtEl>
                                        <p:attrNameLst>
                                          <p:attrName>ppt_y</p:attrName>
                                        </p:attrNameLst>
                                      </p:cBhvr>
                                      <p:tavLst>
                                        <p:tav tm="0" fmla="#ppt_y-sin(pi*$)/81">
                                          <p:val>
                                            <p:fltVal val="0"/>
                                          </p:val>
                                        </p:tav>
                                        <p:tav tm="100000">
                                          <p:val>
                                            <p:fltVal val="1"/>
                                          </p:val>
                                        </p:tav>
                                      </p:tavLst>
                                    </p:anim>
                                    <p:animScale>
                                      <p:cBhvr>
                                        <p:cTn id="107" dur="26">
                                          <p:stCondLst>
                                            <p:cond delay="650"/>
                                          </p:stCondLst>
                                        </p:cTn>
                                        <p:tgtEl>
                                          <p:spTgt spid="1026"/>
                                        </p:tgtEl>
                                      </p:cBhvr>
                                      <p:to x="100000" y="60000"/>
                                    </p:animScale>
                                    <p:animScale>
                                      <p:cBhvr>
                                        <p:cTn id="108" dur="166" decel="50000">
                                          <p:stCondLst>
                                            <p:cond delay="676"/>
                                          </p:stCondLst>
                                        </p:cTn>
                                        <p:tgtEl>
                                          <p:spTgt spid="1026"/>
                                        </p:tgtEl>
                                      </p:cBhvr>
                                      <p:to x="100000" y="100000"/>
                                    </p:animScale>
                                    <p:animScale>
                                      <p:cBhvr>
                                        <p:cTn id="109" dur="26">
                                          <p:stCondLst>
                                            <p:cond delay="1312"/>
                                          </p:stCondLst>
                                        </p:cTn>
                                        <p:tgtEl>
                                          <p:spTgt spid="1026"/>
                                        </p:tgtEl>
                                      </p:cBhvr>
                                      <p:to x="100000" y="80000"/>
                                    </p:animScale>
                                    <p:animScale>
                                      <p:cBhvr>
                                        <p:cTn id="110" dur="166" decel="50000">
                                          <p:stCondLst>
                                            <p:cond delay="1338"/>
                                          </p:stCondLst>
                                        </p:cTn>
                                        <p:tgtEl>
                                          <p:spTgt spid="1026"/>
                                        </p:tgtEl>
                                      </p:cBhvr>
                                      <p:to x="100000" y="100000"/>
                                    </p:animScale>
                                    <p:animScale>
                                      <p:cBhvr>
                                        <p:cTn id="111" dur="26">
                                          <p:stCondLst>
                                            <p:cond delay="1642"/>
                                          </p:stCondLst>
                                        </p:cTn>
                                        <p:tgtEl>
                                          <p:spTgt spid="1026"/>
                                        </p:tgtEl>
                                      </p:cBhvr>
                                      <p:to x="100000" y="90000"/>
                                    </p:animScale>
                                    <p:animScale>
                                      <p:cBhvr>
                                        <p:cTn id="112" dur="166" decel="50000">
                                          <p:stCondLst>
                                            <p:cond delay="1668"/>
                                          </p:stCondLst>
                                        </p:cTn>
                                        <p:tgtEl>
                                          <p:spTgt spid="1026"/>
                                        </p:tgtEl>
                                      </p:cBhvr>
                                      <p:to x="100000" y="100000"/>
                                    </p:animScale>
                                    <p:animScale>
                                      <p:cBhvr>
                                        <p:cTn id="113" dur="26">
                                          <p:stCondLst>
                                            <p:cond delay="1808"/>
                                          </p:stCondLst>
                                        </p:cTn>
                                        <p:tgtEl>
                                          <p:spTgt spid="1026"/>
                                        </p:tgtEl>
                                      </p:cBhvr>
                                      <p:to x="100000" y="95000"/>
                                    </p:animScale>
                                    <p:animScale>
                                      <p:cBhvr>
                                        <p:cTn id="114" dur="166" decel="50000">
                                          <p:stCondLst>
                                            <p:cond delay="1834"/>
                                          </p:stCondLst>
                                        </p:cTn>
                                        <p:tgtEl>
                                          <p:spTgt spid="1026"/>
                                        </p:tgtEl>
                                      </p:cBhvr>
                                      <p:to x="100000" y="100000"/>
                                    </p:animScale>
                                  </p:childTnLst>
                                </p:cTn>
                              </p:par>
                            </p:childTnLst>
                          </p:cTn>
                        </p:par>
                      </p:childTnLst>
                    </p:cTn>
                  </p:par>
                  <p:par>
                    <p:cTn id="115" fill="hold">
                      <p:stCondLst>
                        <p:cond delay="indefinite"/>
                      </p:stCondLst>
                      <p:childTnLst>
                        <p:par>
                          <p:cTn id="116" fill="hold">
                            <p:stCondLst>
                              <p:cond delay="0"/>
                            </p:stCondLst>
                            <p:childTnLst>
                              <p:par>
                                <p:cTn id="117" presetID="26" presetClass="entr" presetSubtype="0" fill="hold" nodeType="clickEffect">
                                  <p:stCondLst>
                                    <p:cond delay="0"/>
                                  </p:stCondLst>
                                  <p:childTnLst>
                                    <p:set>
                                      <p:cBhvr>
                                        <p:cTn id="118" dur="1" fill="hold">
                                          <p:stCondLst>
                                            <p:cond delay="0"/>
                                          </p:stCondLst>
                                        </p:cTn>
                                        <p:tgtEl>
                                          <p:spTgt spid="1027"/>
                                        </p:tgtEl>
                                        <p:attrNameLst>
                                          <p:attrName>style.visibility</p:attrName>
                                        </p:attrNameLst>
                                      </p:cBhvr>
                                      <p:to>
                                        <p:strVal val="visible"/>
                                      </p:to>
                                    </p:set>
                                    <p:animEffect transition="in" filter="wipe(down)">
                                      <p:cBhvr>
                                        <p:cTn id="119" dur="580">
                                          <p:stCondLst>
                                            <p:cond delay="0"/>
                                          </p:stCondLst>
                                        </p:cTn>
                                        <p:tgtEl>
                                          <p:spTgt spid="1027"/>
                                        </p:tgtEl>
                                      </p:cBhvr>
                                    </p:animEffect>
                                    <p:anim calcmode="lin" valueType="num">
                                      <p:cBhvr>
                                        <p:cTn id="120" dur="1822" tmFilter="0,0; 0.14,0.36; 0.43,0.73; 0.71,0.91; 1.0,1.0">
                                          <p:stCondLst>
                                            <p:cond delay="0"/>
                                          </p:stCondLst>
                                        </p:cTn>
                                        <p:tgtEl>
                                          <p:spTgt spid="1027"/>
                                        </p:tgtEl>
                                        <p:attrNameLst>
                                          <p:attrName>ppt_x</p:attrName>
                                        </p:attrNameLst>
                                      </p:cBhvr>
                                      <p:tavLst>
                                        <p:tav tm="0">
                                          <p:val>
                                            <p:strVal val="#ppt_x-0.25"/>
                                          </p:val>
                                        </p:tav>
                                        <p:tav tm="100000">
                                          <p:val>
                                            <p:strVal val="#ppt_x"/>
                                          </p:val>
                                        </p:tav>
                                      </p:tavLst>
                                    </p:anim>
                                    <p:anim calcmode="lin" valueType="num">
                                      <p:cBhvr>
                                        <p:cTn id="121" dur="664" tmFilter="0.0,0.0; 0.25,0.07; 0.50,0.2; 0.75,0.467; 1.0,1.0">
                                          <p:stCondLst>
                                            <p:cond delay="0"/>
                                          </p:stCondLst>
                                        </p:cTn>
                                        <p:tgtEl>
                                          <p:spTgt spid="1027"/>
                                        </p:tgtEl>
                                        <p:attrNameLst>
                                          <p:attrName>ppt_y</p:attrName>
                                        </p:attrNameLst>
                                      </p:cBhvr>
                                      <p:tavLst>
                                        <p:tav tm="0" fmla="#ppt_y-sin(pi*$)/3">
                                          <p:val>
                                            <p:fltVal val="0.5"/>
                                          </p:val>
                                        </p:tav>
                                        <p:tav tm="100000">
                                          <p:val>
                                            <p:fltVal val="1"/>
                                          </p:val>
                                        </p:tav>
                                      </p:tavLst>
                                    </p:anim>
                                    <p:anim calcmode="lin" valueType="num">
                                      <p:cBhvr>
                                        <p:cTn id="122" dur="664" tmFilter="0, 0; 0.125,0.2665; 0.25,0.4; 0.375,0.465; 0.5,0.5;  0.625,0.535; 0.75,0.6; 0.875,0.7335; 1,1">
                                          <p:stCondLst>
                                            <p:cond delay="664"/>
                                          </p:stCondLst>
                                        </p:cTn>
                                        <p:tgtEl>
                                          <p:spTgt spid="1027"/>
                                        </p:tgtEl>
                                        <p:attrNameLst>
                                          <p:attrName>ppt_y</p:attrName>
                                        </p:attrNameLst>
                                      </p:cBhvr>
                                      <p:tavLst>
                                        <p:tav tm="0" fmla="#ppt_y-sin(pi*$)/9">
                                          <p:val>
                                            <p:fltVal val="0"/>
                                          </p:val>
                                        </p:tav>
                                        <p:tav tm="100000">
                                          <p:val>
                                            <p:fltVal val="1"/>
                                          </p:val>
                                        </p:tav>
                                      </p:tavLst>
                                    </p:anim>
                                    <p:anim calcmode="lin" valueType="num">
                                      <p:cBhvr>
                                        <p:cTn id="123" dur="332" tmFilter="0, 0; 0.125,0.2665; 0.25,0.4; 0.375,0.465; 0.5,0.5;  0.625,0.535; 0.75,0.6; 0.875,0.7335; 1,1">
                                          <p:stCondLst>
                                            <p:cond delay="1324"/>
                                          </p:stCondLst>
                                        </p:cTn>
                                        <p:tgtEl>
                                          <p:spTgt spid="1027"/>
                                        </p:tgtEl>
                                        <p:attrNameLst>
                                          <p:attrName>ppt_y</p:attrName>
                                        </p:attrNameLst>
                                      </p:cBhvr>
                                      <p:tavLst>
                                        <p:tav tm="0" fmla="#ppt_y-sin(pi*$)/27">
                                          <p:val>
                                            <p:fltVal val="0"/>
                                          </p:val>
                                        </p:tav>
                                        <p:tav tm="100000">
                                          <p:val>
                                            <p:fltVal val="1"/>
                                          </p:val>
                                        </p:tav>
                                      </p:tavLst>
                                    </p:anim>
                                    <p:anim calcmode="lin" valueType="num">
                                      <p:cBhvr>
                                        <p:cTn id="124" dur="164" tmFilter="0, 0; 0.125,0.2665; 0.25,0.4; 0.375,0.465; 0.5,0.5;  0.625,0.535; 0.75,0.6; 0.875,0.7335; 1,1">
                                          <p:stCondLst>
                                            <p:cond delay="1656"/>
                                          </p:stCondLst>
                                        </p:cTn>
                                        <p:tgtEl>
                                          <p:spTgt spid="1027"/>
                                        </p:tgtEl>
                                        <p:attrNameLst>
                                          <p:attrName>ppt_y</p:attrName>
                                        </p:attrNameLst>
                                      </p:cBhvr>
                                      <p:tavLst>
                                        <p:tav tm="0" fmla="#ppt_y-sin(pi*$)/81">
                                          <p:val>
                                            <p:fltVal val="0"/>
                                          </p:val>
                                        </p:tav>
                                        <p:tav tm="100000">
                                          <p:val>
                                            <p:fltVal val="1"/>
                                          </p:val>
                                        </p:tav>
                                      </p:tavLst>
                                    </p:anim>
                                    <p:animScale>
                                      <p:cBhvr>
                                        <p:cTn id="125" dur="26">
                                          <p:stCondLst>
                                            <p:cond delay="650"/>
                                          </p:stCondLst>
                                        </p:cTn>
                                        <p:tgtEl>
                                          <p:spTgt spid="1027"/>
                                        </p:tgtEl>
                                      </p:cBhvr>
                                      <p:to x="100000" y="60000"/>
                                    </p:animScale>
                                    <p:animScale>
                                      <p:cBhvr>
                                        <p:cTn id="126" dur="166" decel="50000">
                                          <p:stCondLst>
                                            <p:cond delay="676"/>
                                          </p:stCondLst>
                                        </p:cTn>
                                        <p:tgtEl>
                                          <p:spTgt spid="1027"/>
                                        </p:tgtEl>
                                      </p:cBhvr>
                                      <p:to x="100000" y="100000"/>
                                    </p:animScale>
                                    <p:animScale>
                                      <p:cBhvr>
                                        <p:cTn id="127" dur="26">
                                          <p:stCondLst>
                                            <p:cond delay="1312"/>
                                          </p:stCondLst>
                                        </p:cTn>
                                        <p:tgtEl>
                                          <p:spTgt spid="1027"/>
                                        </p:tgtEl>
                                      </p:cBhvr>
                                      <p:to x="100000" y="80000"/>
                                    </p:animScale>
                                    <p:animScale>
                                      <p:cBhvr>
                                        <p:cTn id="128" dur="166" decel="50000">
                                          <p:stCondLst>
                                            <p:cond delay="1338"/>
                                          </p:stCondLst>
                                        </p:cTn>
                                        <p:tgtEl>
                                          <p:spTgt spid="1027"/>
                                        </p:tgtEl>
                                      </p:cBhvr>
                                      <p:to x="100000" y="100000"/>
                                    </p:animScale>
                                    <p:animScale>
                                      <p:cBhvr>
                                        <p:cTn id="129" dur="26">
                                          <p:stCondLst>
                                            <p:cond delay="1642"/>
                                          </p:stCondLst>
                                        </p:cTn>
                                        <p:tgtEl>
                                          <p:spTgt spid="1027"/>
                                        </p:tgtEl>
                                      </p:cBhvr>
                                      <p:to x="100000" y="90000"/>
                                    </p:animScale>
                                    <p:animScale>
                                      <p:cBhvr>
                                        <p:cTn id="130" dur="166" decel="50000">
                                          <p:stCondLst>
                                            <p:cond delay="1668"/>
                                          </p:stCondLst>
                                        </p:cTn>
                                        <p:tgtEl>
                                          <p:spTgt spid="1027"/>
                                        </p:tgtEl>
                                      </p:cBhvr>
                                      <p:to x="100000" y="100000"/>
                                    </p:animScale>
                                    <p:animScale>
                                      <p:cBhvr>
                                        <p:cTn id="131" dur="26">
                                          <p:stCondLst>
                                            <p:cond delay="1808"/>
                                          </p:stCondLst>
                                        </p:cTn>
                                        <p:tgtEl>
                                          <p:spTgt spid="1027"/>
                                        </p:tgtEl>
                                      </p:cBhvr>
                                      <p:to x="100000" y="95000"/>
                                    </p:animScale>
                                    <p:animScale>
                                      <p:cBhvr>
                                        <p:cTn id="132" dur="166" decel="50000">
                                          <p:stCondLst>
                                            <p:cond delay="1834"/>
                                          </p:stCondLst>
                                        </p:cTn>
                                        <p:tgtEl>
                                          <p:spTgt spid="1027"/>
                                        </p:tgtEl>
                                      </p:cBhvr>
                                      <p:to x="100000" y="100000"/>
                                    </p:animScale>
                                  </p:childTnLst>
                                </p:cTn>
                              </p:par>
                            </p:childTnLst>
                          </p:cTn>
                        </p:par>
                      </p:childTnLst>
                    </p:cTn>
                  </p:par>
                  <p:par>
                    <p:cTn id="133" fill="hold">
                      <p:stCondLst>
                        <p:cond delay="indefinite"/>
                      </p:stCondLst>
                      <p:childTnLst>
                        <p:par>
                          <p:cTn id="134" fill="hold">
                            <p:stCondLst>
                              <p:cond delay="0"/>
                            </p:stCondLst>
                            <p:childTnLst>
                              <p:par>
                                <p:cTn id="135" presetID="26" presetClass="entr" presetSubtype="0" fill="hold" nodeType="clickEffect">
                                  <p:stCondLst>
                                    <p:cond delay="0"/>
                                  </p:stCondLst>
                                  <p:childTnLst>
                                    <p:set>
                                      <p:cBhvr>
                                        <p:cTn id="136" dur="1" fill="hold">
                                          <p:stCondLst>
                                            <p:cond delay="0"/>
                                          </p:stCondLst>
                                        </p:cTn>
                                        <p:tgtEl>
                                          <p:spTgt spid="1028"/>
                                        </p:tgtEl>
                                        <p:attrNameLst>
                                          <p:attrName>style.visibility</p:attrName>
                                        </p:attrNameLst>
                                      </p:cBhvr>
                                      <p:to>
                                        <p:strVal val="visible"/>
                                      </p:to>
                                    </p:set>
                                    <p:animEffect transition="in" filter="wipe(down)">
                                      <p:cBhvr>
                                        <p:cTn id="137" dur="580">
                                          <p:stCondLst>
                                            <p:cond delay="0"/>
                                          </p:stCondLst>
                                        </p:cTn>
                                        <p:tgtEl>
                                          <p:spTgt spid="1028"/>
                                        </p:tgtEl>
                                      </p:cBhvr>
                                    </p:animEffect>
                                    <p:anim calcmode="lin" valueType="num">
                                      <p:cBhvr>
                                        <p:cTn id="138" dur="1822" tmFilter="0,0; 0.14,0.36; 0.43,0.73; 0.71,0.91; 1.0,1.0">
                                          <p:stCondLst>
                                            <p:cond delay="0"/>
                                          </p:stCondLst>
                                        </p:cTn>
                                        <p:tgtEl>
                                          <p:spTgt spid="1028"/>
                                        </p:tgtEl>
                                        <p:attrNameLst>
                                          <p:attrName>ppt_x</p:attrName>
                                        </p:attrNameLst>
                                      </p:cBhvr>
                                      <p:tavLst>
                                        <p:tav tm="0">
                                          <p:val>
                                            <p:strVal val="#ppt_x-0.25"/>
                                          </p:val>
                                        </p:tav>
                                        <p:tav tm="100000">
                                          <p:val>
                                            <p:strVal val="#ppt_x"/>
                                          </p:val>
                                        </p:tav>
                                      </p:tavLst>
                                    </p:anim>
                                    <p:anim calcmode="lin" valueType="num">
                                      <p:cBhvr>
                                        <p:cTn id="139" dur="664" tmFilter="0.0,0.0; 0.25,0.07; 0.50,0.2; 0.75,0.467; 1.0,1.0">
                                          <p:stCondLst>
                                            <p:cond delay="0"/>
                                          </p:stCondLst>
                                        </p:cTn>
                                        <p:tgtEl>
                                          <p:spTgt spid="1028"/>
                                        </p:tgtEl>
                                        <p:attrNameLst>
                                          <p:attrName>ppt_y</p:attrName>
                                        </p:attrNameLst>
                                      </p:cBhvr>
                                      <p:tavLst>
                                        <p:tav tm="0" fmla="#ppt_y-sin(pi*$)/3">
                                          <p:val>
                                            <p:fltVal val="0.5"/>
                                          </p:val>
                                        </p:tav>
                                        <p:tav tm="100000">
                                          <p:val>
                                            <p:fltVal val="1"/>
                                          </p:val>
                                        </p:tav>
                                      </p:tavLst>
                                    </p:anim>
                                    <p:anim calcmode="lin" valueType="num">
                                      <p:cBhvr>
                                        <p:cTn id="140" dur="664" tmFilter="0, 0; 0.125,0.2665; 0.25,0.4; 0.375,0.465; 0.5,0.5;  0.625,0.535; 0.75,0.6; 0.875,0.7335; 1,1">
                                          <p:stCondLst>
                                            <p:cond delay="664"/>
                                          </p:stCondLst>
                                        </p:cTn>
                                        <p:tgtEl>
                                          <p:spTgt spid="1028"/>
                                        </p:tgtEl>
                                        <p:attrNameLst>
                                          <p:attrName>ppt_y</p:attrName>
                                        </p:attrNameLst>
                                      </p:cBhvr>
                                      <p:tavLst>
                                        <p:tav tm="0" fmla="#ppt_y-sin(pi*$)/9">
                                          <p:val>
                                            <p:fltVal val="0"/>
                                          </p:val>
                                        </p:tav>
                                        <p:tav tm="100000">
                                          <p:val>
                                            <p:fltVal val="1"/>
                                          </p:val>
                                        </p:tav>
                                      </p:tavLst>
                                    </p:anim>
                                    <p:anim calcmode="lin" valueType="num">
                                      <p:cBhvr>
                                        <p:cTn id="141" dur="332" tmFilter="0, 0; 0.125,0.2665; 0.25,0.4; 0.375,0.465; 0.5,0.5;  0.625,0.535; 0.75,0.6; 0.875,0.7335; 1,1">
                                          <p:stCondLst>
                                            <p:cond delay="1324"/>
                                          </p:stCondLst>
                                        </p:cTn>
                                        <p:tgtEl>
                                          <p:spTgt spid="1028"/>
                                        </p:tgtEl>
                                        <p:attrNameLst>
                                          <p:attrName>ppt_y</p:attrName>
                                        </p:attrNameLst>
                                      </p:cBhvr>
                                      <p:tavLst>
                                        <p:tav tm="0" fmla="#ppt_y-sin(pi*$)/27">
                                          <p:val>
                                            <p:fltVal val="0"/>
                                          </p:val>
                                        </p:tav>
                                        <p:tav tm="100000">
                                          <p:val>
                                            <p:fltVal val="1"/>
                                          </p:val>
                                        </p:tav>
                                      </p:tavLst>
                                    </p:anim>
                                    <p:anim calcmode="lin" valueType="num">
                                      <p:cBhvr>
                                        <p:cTn id="142" dur="164" tmFilter="0, 0; 0.125,0.2665; 0.25,0.4; 0.375,0.465; 0.5,0.5;  0.625,0.535; 0.75,0.6; 0.875,0.7335; 1,1">
                                          <p:stCondLst>
                                            <p:cond delay="1656"/>
                                          </p:stCondLst>
                                        </p:cTn>
                                        <p:tgtEl>
                                          <p:spTgt spid="1028"/>
                                        </p:tgtEl>
                                        <p:attrNameLst>
                                          <p:attrName>ppt_y</p:attrName>
                                        </p:attrNameLst>
                                      </p:cBhvr>
                                      <p:tavLst>
                                        <p:tav tm="0" fmla="#ppt_y-sin(pi*$)/81">
                                          <p:val>
                                            <p:fltVal val="0"/>
                                          </p:val>
                                        </p:tav>
                                        <p:tav tm="100000">
                                          <p:val>
                                            <p:fltVal val="1"/>
                                          </p:val>
                                        </p:tav>
                                      </p:tavLst>
                                    </p:anim>
                                    <p:animScale>
                                      <p:cBhvr>
                                        <p:cTn id="143" dur="26">
                                          <p:stCondLst>
                                            <p:cond delay="650"/>
                                          </p:stCondLst>
                                        </p:cTn>
                                        <p:tgtEl>
                                          <p:spTgt spid="1028"/>
                                        </p:tgtEl>
                                      </p:cBhvr>
                                      <p:to x="100000" y="60000"/>
                                    </p:animScale>
                                    <p:animScale>
                                      <p:cBhvr>
                                        <p:cTn id="144" dur="166" decel="50000">
                                          <p:stCondLst>
                                            <p:cond delay="676"/>
                                          </p:stCondLst>
                                        </p:cTn>
                                        <p:tgtEl>
                                          <p:spTgt spid="1028"/>
                                        </p:tgtEl>
                                      </p:cBhvr>
                                      <p:to x="100000" y="100000"/>
                                    </p:animScale>
                                    <p:animScale>
                                      <p:cBhvr>
                                        <p:cTn id="145" dur="26">
                                          <p:stCondLst>
                                            <p:cond delay="1312"/>
                                          </p:stCondLst>
                                        </p:cTn>
                                        <p:tgtEl>
                                          <p:spTgt spid="1028"/>
                                        </p:tgtEl>
                                      </p:cBhvr>
                                      <p:to x="100000" y="80000"/>
                                    </p:animScale>
                                    <p:animScale>
                                      <p:cBhvr>
                                        <p:cTn id="146" dur="166" decel="50000">
                                          <p:stCondLst>
                                            <p:cond delay="1338"/>
                                          </p:stCondLst>
                                        </p:cTn>
                                        <p:tgtEl>
                                          <p:spTgt spid="1028"/>
                                        </p:tgtEl>
                                      </p:cBhvr>
                                      <p:to x="100000" y="100000"/>
                                    </p:animScale>
                                    <p:animScale>
                                      <p:cBhvr>
                                        <p:cTn id="147" dur="26">
                                          <p:stCondLst>
                                            <p:cond delay="1642"/>
                                          </p:stCondLst>
                                        </p:cTn>
                                        <p:tgtEl>
                                          <p:spTgt spid="1028"/>
                                        </p:tgtEl>
                                      </p:cBhvr>
                                      <p:to x="100000" y="90000"/>
                                    </p:animScale>
                                    <p:animScale>
                                      <p:cBhvr>
                                        <p:cTn id="148" dur="166" decel="50000">
                                          <p:stCondLst>
                                            <p:cond delay="1668"/>
                                          </p:stCondLst>
                                        </p:cTn>
                                        <p:tgtEl>
                                          <p:spTgt spid="1028"/>
                                        </p:tgtEl>
                                      </p:cBhvr>
                                      <p:to x="100000" y="100000"/>
                                    </p:animScale>
                                    <p:animScale>
                                      <p:cBhvr>
                                        <p:cTn id="149" dur="26">
                                          <p:stCondLst>
                                            <p:cond delay="1808"/>
                                          </p:stCondLst>
                                        </p:cTn>
                                        <p:tgtEl>
                                          <p:spTgt spid="1028"/>
                                        </p:tgtEl>
                                      </p:cBhvr>
                                      <p:to x="100000" y="95000"/>
                                    </p:animScale>
                                    <p:animScale>
                                      <p:cBhvr>
                                        <p:cTn id="150" dur="166" decel="50000">
                                          <p:stCondLst>
                                            <p:cond delay="1834"/>
                                          </p:stCondLst>
                                        </p:cTn>
                                        <p:tgtEl>
                                          <p:spTgt spid="1028"/>
                                        </p:tgtEl>
                                      </p:cBhvr>
                                      <p:to x="100000" y="100000"/>
                                    </p:animScale>
                                  </p:childTnLst>
                                </p:cTn>
                              </p:par>
                            </p:childTnLst>
                          </p:cTn>
                        </p:par>
                      </p:childTnLst>
                    </p:cTn>
                  </p:par>
                  <p:par>
                    <p:cTn id="151" fill="hold">
                      <p:stCondLst>
                        <p:cond delay="indefinite"/>
                      </p:stCondLst>
                      <p:childTnLst>
                        <p:par>
                          <p:cTn id="152" fill="hold">
                            <p:stCondLst>
                              <p:cond delay="0"/>
                            </p:stCondLst>
                            <p:childTnLst>
                              <p:par>
                                <p:cTn id="153" presetID="26" presetClass="entr" presetSubtype="0" fill="hold" nodeType="clickEffect">
                                  <p:stCondLst>
                                    <p:cond delay="0"/>
                                  </p:stCondLst>
                                  <p:childTnLst>
                                    <p:set>
                                      <p:cBhvr>
                                        <p:cTn id="154" dur="1" fill="hold">
                                          <p:stCondLst>
                                            <p:cond delay="0"/>
                                          </p:stCondLst>
                                        </p:cTn>
                                        <p:tgtEl>
                                          <p:spTgt spid="1029"/>
                                        </p:tgtEl>
                                        <p:attrNameLst>
                                          <p:attrName>style.visibility</p:attrName>
                                        </p:attrNameLst>
                                      </p:cBhvr>
                                      <p:to>
                                        <p:strVal val="visible"/>
                                      </p:to>
                                    </p:set>
                                    <p:animEffect transition="in" filter="wipe(down)">
                                      <p:cBhvr>
                                        <p:cTn id="155" dur="580">
                                          <p:stCondLst>
                                            <p:cond delay="0"/>
                                          </p:stCondLst>
                                        </p:cTn>
                                        <p:tgtEl>
                                          <p:spTgt spid="1029"/>
                                        </p:tgtEl>
                                      </p:cBhvr>
                                    </p:animEffect>
                                    <p:anim calcmode="lin" valueType="num">
                                      <p:cBhvr>
                                        <p:cTn id="156" dur="1822" tmFilter="0,0; 0.14,0.36; 0.43,0.73; 0.71,0.91; 1.0,1.0">
                                          <p:stCondLst>
                                            <p:cond delay="0"/>
                                          </p:stCondLst>
                                        </p:cTn>
                                        <p:tgtEl>
                                          <p:spTgt spid="1029"/>
                                        </p:tgtEl>
                                        <p:attrNameLst>
                                          <p:attrName>ppt_x</p:attrName>
                                        </p:attrNameLst>
                                      </p:cBhvr>
                                      <p:tavLst>
                                        <p:tav tm="0">
                                          <p:val>
                                            <p:strVal val="#ppt_x-0.25"/>
                                          </p:val>
                                        </p:tav>
                                        <p:tav tm="100000">
                                          <p:val>
                                            <p:strVal val="#ppt_x"/>
                                          </p:val>
                                        </p:tav>
                                      </p:tavLst>
                                    </p:anim>
                                    <p:anim calcmode="lin" valueType="num">
                                      <p:cBhvr>
                                        <p:cTn id="157" dur="664" tmFilter="0.0,0.0; 0.25,0.07; 0.50,0.2; 0.75,0.467; 1.0,1.0">
                                          <p:stCondLst>
                                            <p:cond delay="0"/>
                                          </p:stCondLst>
                                        </p:cTn>
                                        <p:tgtEl>
                                          <p:spTgt spid="1029"/>
                                        </p:tgtEl>
                                        <p:attrNameLst>
                                          <p:attrName>ppt_y</p:attrName>
                                        </p:attrNameLst>
                                      </p:cBhvr>
                                      <p:tavLst>
                                        <p:tav tm="0" fmla="#ppt_y-sin(pi*$)/3">
                                          <p:val>
                                            <p:fltVal val="0.5"/>
                                          </p:val>
                                        </p:tav>
                                        <p:tav tm="100000">
                                          <p:val>
                                            <p:fltVal val="1"/>
                                          </p:val>
                                        </p:tav>
                                      </p:tavLst>
                                    </p:anim>
                                    <p:anim calcmode="lin" valueType="num">
                                      <p:cBhvr>
                                        <p:cTn id="158" dur="664" tmFilter="0, 0; 0.125,0.2665; 0.25,0.4; 0.375,0.465; 0.5,0.5;  0.625,0.535; 0.75,0.6; 0.875,0.7335; 1,1">
                                          <p:stCondLst>
                                            <p:cond delay="664"/>
                                          </p:stCondLst>
                                        </p:cTn>
                                        <p:tgtEl>
                                          <p:spTgt spid="1029"/>
                                        </p:tgtEl>
                                        <p:attrNameLst>
                                          <p:attrName>ppt_y</p:attrName>
                                        </p:attrNameLst>
                                      </p:cBhvr>
                                      <p:tavLst>
                                        <p:tav tm="0" fmla="#ppt_y-sin(pi*$)/9">
                                          <p:val>
                                            <p:fltVal val="0"/>
                                          </p:val>
                                        </p:tav>
                                        <p:tav tm="100000">
                                          <p:val>
                                            <p:fltVal val="1"/>
                                          </p:val>
                                        </p:tav>
                                      </p:tavLst>
                                    </p:anim>
                                    <p:anim calcmode="lin" valueType="num">
                                      <p:cBhvr>
                                        <p:cTn id="159" dur="332" tmFilter="0, 0; 0.125,0.2665; 0.25,0.4; 0.375,0.465; 0.5,0.5;  0.625,0.535; 0.75,0.6; 0.875,0.7335; 1,1">
                                          <p:stCondLst>
                                            <p:cond delay="1324"/>
                                          </p:stCondLst>
                                        </p:cTn>
                                        <p:tgtEl>
                                          <p:spTgt spid="1029"/>
                                        </p:tgtEl>
                                        <p:attrNameLst>
                                          <p:attrName>ppt_y</p:attrName>
                                        </p:attrNameLst>
                                      </p:cBhvr>
                                      <p:tavLst>
                                        <p:tav tm="0" fmla="#ppt_y-sin(pi*$)/27">
                                          <p:val>
                                            <p:fltVal val="0"/>
                                          </p:val>
                                        </p:tav>
                                        <p:tav tm="100000">
                                          <p:val>
                                            <p:fltVal val="1"/>
                                          </p:val>
                                        </p:tav>
                                      </p:tavLst>
                                    </p:anim>
                                    <p:anim calcmode="lin" valueType="num">
                                      <p:cBhvr>
                                        <p:cTn id="160" dur="164" tmFilter="0, 0; 0.125,0.2665; 0.25,0.4; 0.375,0.465; 0.5,0.5;  0.625,0.535; 0.75,0.6; 0.875,0.7335; 1,1">
                                          <p:stCondLst>
                                            <p:cond delay="1656"/>
                                          </p:stCondLst>
                                        </p:cTn>
                                        <p:tgtEl>
                                          <p:spTgt spid="1029"/>
                                        </p:tgtEl>
                                        <p:attrNameLst>
                                          <p:attrName>ppt_y</p:attrName>
                                        </p:attrNameLst>
                                      </p:cBhvr>
                                      <p:tavLst>
                                        <p:tav tm="0" fmla="#ppt_y-sin(pi*$)/81">
                                          <p:val>
                                            <p:fltVal val="0"/>
                                          </p:val>
                                        </p:tav>
                                        <p:tav tm="100000">
                                          <p:val>
                                            <p:fltVal val="1"/>
                                          </p:val>
                                        </p:tav>
                                      </p:tavLst>
                                    </p:anim>
                                    <p:animScale>
                                      <p:cBhvr>
                                        <p:cTn id="161" dur="26">
                                          <p:stCondLst>
                                            <p:cond delay="650"/>
                                          </p:stCondLst>
                                        </p:cTn>
                                        <p:tgtEl>
                                          <p:spTgt spid="1029"/>
                                        </p:tgtEl>
                                      </p:cBhvr>
                                      <p:to x="100000" y="60000"/>
                                    </p:animScale>
                                    <p:animScale>
                                      <p:cBhvr>
                                        <p:cTn id="162" dur="166" decel="50000">
                                          <p:stCondLst>
                                            <p:cond delay="676"/>
                                          </p:stCondLst>
                                        </p:cTn>
                                        <p:tgtEl>
                                          <p:spTgt spid="1029"/>
                                        </p:tgtEl>
                                      </p:cBhvr>
                                      <p:to x="100000" y="100000"/>
                                    </p:animScale>
                                    <p:animScale>
                                      <p:cBhvr>
                                        <p:cTn id="163" dur="26">
                                          <p:stCondLst>
                                            <p:cond delay="1312"/>
                                          </p:stCondLst>
                                        </p:cTn>
                                        <p:tgtEl>
                                          <p:spTgt spid="1029"/>
                                        </p:tgtEl>
                                      </p:cBhvr>
                                      <p:to x="100000" y="80000"/>
                                    </p:animScale>
                                    <p:animScale>
                                      <p:cBhvr>
                                        <p:cTn id="164" dur="166" decel="50000">
                                          <p:stCondLst>
                                            <p:cond delay="1338"/>
                                          </p:stCondLst>
                                        </p:cTn>
                                        <p:tgtEl>
                                          <p:spTgt spid="1029"/>
                                        </p:tgtEl>
                                      </p:cBhvr>
                                      <p:to x="100000" y="100000"/>
                                    </p:animScale>
                                    <p:animScale>
                                      <p:cBhvr>
                                        <p:cTn id="165" dur="26">
                                          <p:stCondLst>
                                            <p:cond delay="1642"/>
                                          </p:stCondLst>
                                        </p:cTn>
                                        <p:tgtEl>
                                          <p:spTgt spid="1029"/>
                                        </p:tgtEl>
                                      </p:cBhvr>
                                      <p:to x="100000" y="90000"/>
                                    </p:animScale>
                                    <p:animScale>
                                      <p:cBhvr>
                                        <p:cTn id="166" dur="166" decel="50000">
                                          <p:stCondLst>
                                            <p:cond delay="1668"/>
                                          </p:stCondLst>
                                        </p:cTn>
                                        <p:tgtEl>
                                          <p:spTgt spid="1029"/>
                                        </p:tgtEl>
                                      </p:cBhvr>
                                      <p:to x="100000" y="100000"/>
                                    </p:animScale>
                                    <p:animScale>
                                      <p:cBhvr>
                                        <p:cTn id="167" dur="26">
                                          <p:stCondLst>
                                            <p:cond delay="1808"/>
                                          </p:stCondLst>
                                        </p:cTn>
                                        <p:tgtEl>
                                          <p:spTgt spid="1029"/>
                                        </p:tgtEl>
                                      </p:cBhvr>
                                      <p:to x="100000" y="95000"/>
                                    </p:animScale>
                                    <p:animScale>
                                      <p:cBhvr>
                                        <p:cTn id="168" dur="166" decel="50000">
                                          <p:stCondLst>
                                            <p:cond delay="1834"/>
                                          </p:stCondLst>
                                        </p:cTn>
                                        <p:tgtEl>
                                          <p:spTgt spid="1029"/>
                                        </p:tgtEl>
                                      </p:cBhvr>
                                      <p:to x="100000" y="100000"/>
                                    </p:animScale>
                                  </p:childTnLst>
                                </p:cTn>
                              </p:par>
                            </p:childTnLst>
                          </p:cTn>
                        </p:par>
                      </p:childTnLst>
                    </p:cTn>
                  </p:par>
                  <p:par>
                    <p:cTn id="169" fill="hold">
                      <p:stCondLst>
                        <p:cond delay="indefinite"/>
                      </p:stCondLst>
                      <p:childTnLst>
                        <p:par>
                          <p:cTn id="170" fill="hold">
                            <p:stCondLst>
                              <p:cond delay="0"/>
                            </p:stCondLst>
                            <p:childTnLst>
                              <p:par>
                                <p:cTn id="171" presetID="26" presetClass="entr" presetSubtype="0" fill="hold" nodeType="clickEffect">
                                  <p:stCondLst>
                                    <p:cond delay="0"/>
                                  </p:stCondLst>
                                  <p:childTnLst>
                                    <p:set>
                                      <p:cBhvr>
                                        <p:cTn id="172" dur="1" fill="hold">
                                          <p:stCondLst>
                                            <p:cond delay="0"/>
                                          </p:stCondLst>
                                        </p:cTn>
                                        <p:tgtEl>
                                          <p:spTgt spid="1030"/>
                                        </p:tgtEl>
                                        <p:attrNameLst>
                                          <p:attrName>style.visibility</p:attrName>
                                        </p:attrNameLst>
                                      </p:cBhvr>
                                      <p:to>
                                        <p:strVal val="visible"/>
                                      </p:to>
                                    </p:set>
                                    <p:animEffect transition="in" filter="wipe(down)">
                                      <p:cBhvr>
                                        <p:cTn id="173" dur="580">
                                          <p:stCondLst>
                                            <p:cond delay="0"/>
                                          </p:stCondLst>
                                        </p:cTn>
                                        <p:tgtEl>
                                          <p:spTgt spid="1030"/>
                                        </p:tgtEl>
                                      </p:cBhvr>
                                    </p:animEffect>
                                    <p:anim calcmode="lin" valueType="num">
                                      <p:cBhvr>
                                        <p:cTn id="174" dur="1822" tmFilter="0,0; 0.14,0.36; 0.43,0.73; 0.71,0.91; 1.0,1.0">
                                          <p:stCondLst>
                                            <p:cond delay="0"/>
                                          </p:stCondLst>
                                        </p:cTn>
                                        <p:tgtEl>
                                          <p:spTgt spid="1030"/>
                                        </p:tgtEl>
                                        <p:attrNameLst>
                                          <p:attrName>ppt_x</p:attrName>
                                        </p:attrNameLst>
                                      </p:cBhvr>
                                      <p:tavLst>
                                        <p:tav tm="0">
                                          <p:val>
                                            <p:strVal val="#ppt_x-0.25"/>
                                          </p:val>
                                        </p:tav>
                                        <p:tav tm="100000">
                                          <p:val>
                                            <p:strVal val="#ppt_x"/>
                                          </p:val>
                                        </p:tav>
                                      </p:tavLst>
                                    </p:anim>
                                    <p:anim calcmode="lin" valueType="num">
                                      <p:cBhvr>
                                        <p:cTn id="175" dur="664" tmFilter="0.0,0.0; 0.25,0.07; 0.50,0.2; 0.75,0.467; 1.0,1.0">
                                          <p:stCondLst>
                                            <p:cond delay="0"/>
                                          </p:stCondLst>
                                        </p:cTn>
                                        <p:tgtEl>
                                          <p:spTgt spid="1030"/>
                                        </p:tgtEl>
                                        <p:attrNameLst>
                                          <p:attrName>ppt_y</p:attrName>
                                        </p:attrNameLst>
                                      </p:cBhvr>
                                      <p:tavLst>
                                        <p:tav tm="0" fmla="#ppt_y-sin(pi*$)/3">
                                          <p:val>
                                            <p:fltVal val="0.5"/>
                                          </p:val>
                                        </p:tav>
                                        <p:tav tm="100000">
                                          <p:val>
                                            <p:fltVal val="1"/>
                                          </p:val>
                                        </p:tav>
                                      </p:tavLst>
                                    </p:anim>
                                    <p:anim calcmode="lin" valueType="num">
                                      <p:cBhvr>
                                        <p:cTn id="176" dur="664" tmFilter="0, 0; 0.125,0.2665; 0.25,0.4; 0.375,0.465; 0.5,0.5;  0.625,0.535; 0.75,0.6; 0.875,0.7335; 1,1">
                                          <p:stCondLst>
                                            <p:cond delay="664"/>
                                          </p:stCondLst>
                                        </p:cTn>
                                        <p:tgtEl>
                                          <p:spTgt spid="1030"/>
                                        </p:tgtEl>
                                        <p:attrNameLst>
                                          <p:attrName>ppt_y</p:attrName>
                                        </p:attrNameLst>
                                      </p:cBhvr>
                                      <p:tavLst>
                                        <p:tav tm="0" fmla="#ppt_y-sin(pi*$)/9">
                                          <p:val>
                                            <p:fltVal val="0"/>
                                          </p:val>
                                        </p:tav>
                                        <p:tav tm="100000">
                                          <p:val>
                                            <p:fltVal val="1"/>
                                          </p:val>
                                        </p:tav>
                                      </p:tavLst>
                                    </p:anim>
                                    <p:anim calcmode="lin" valueType="num">
                                      <p:cBhvr>
                                        <p:cTn id="177" dur="332" tmFilter="0, 0; 0.125,0.2665; 0.25,0.4; 0.375,0.465; 0.5,0.5;  0.625,0.535; 0.75,0.6; 0.875,0.7335; 1,1">
                                          <p:stCondLst>
                                            <p:cond delay="1324"/>
                                          </p:stCondLst>
                                        </p:cTn>
                                        <p:tgtEl>
                                          <p:spTgt spid="1030"/>
                                        </p:tgtEl>
                                        <p:attrNameLst>
                                          <p:attrName>ppt_y</p:attrName>
                                        </p:attrNameLst>
                                      </p:cBhvr>
                                      <p:tavLst>
                                        <p:tav tm="0" fmla="#ppt_y-sin(pi*$)/27">
                                          <p:val>
                                            <p:fltVal val="0"/>
                                          </p:val>
                                        </p:tav>
                                        <p:tav tm="100000">
                                          <p:val>
                                            <p:fltVal val="1"/>
                                          </p:val>
                                        </p:tav>
                                      </p:tavLst>
                                    </p:anim>
                                    <p:anim calcmode="lin" valueType="num">
                                      <p:cBhvr>
                                        <p:cTn id="178" dur="164" tmFilter="0, 0; 0.125,0.2665; 0.25,0.4; 0.375,0.465; 0.5,0.5;  0.625,0.535; 0.75,0.6; 0.875,0.7335; 1,1">
                                          <p:stCondLst>
                                            <p:cond delay="1656"/>
                                          </p:stCondLst>
                                        </p:cTn>
                                        <p:tgtEl>
                                          <p:spTgt spid="1030"/>
                                        </p:tgtEl>
                                        <p:attrNameLst>
                                          <p:attrName>ppt_y</p:attrName>
                                        </p:attrNameLst>
                                      </p:cBhvr>
                                      <p:tavLst>
                                        <p:tav tm="0" fmla="#ppt_y-sin(pi*$)/81">
                                          <p:val>
                                            <p:fltVal val="0"/>
                                          </p:val>
                                        </p:tav>
                                        <p:tav tm="100000">
                                          <p:val>
                                            <p:fltVal val="1"/>
                                          </p:val>
                                        </p:tav>
                                      </p:tavLst>
                                    </p:anim>
                                    <p:animScale>
                                      <p:cBhvr>
                                        <p:cTn id="179" dur="26">
                                          <p:stCondLst>
                                            <p:cond delay="650"/>
                                          </p:stCondLst>
                                        </p:cTn>
                                        <p:tgtEl>
                                          <p:spTgt spid="1030"/>
                                        </p:tgtEl>
                                      </p:cBhvr>
                                      <p:to x="100000" y="60000"/>
                                    </p:animScale>
                                    <p:animScale>
                                      <p:cBhvr>
                                        <p:cTn id="180" dur="166" decel="50000">
                                          <p:stCondLst>
                                            <p:cond delay="676"/>
                                          </p:stCondLst>
                                        </p:cTn>
                                        <p:tgtEl>
                                          <p:spTgt spid="1030"/>
                                        </p:tgtEl>
                                      </p:cBhvr>
                                      <p:to x="100000" y="100000"/>
                                    </p:animScale>
                                    <p:animScale>
                                      <p:cBhvr>
                                        <p:cTn id="181" dur="26">
                                          <p:stCondLst>
                                            <p:cond delay="1312"/>
                                          </p:stCondLst>
                                        </p:cTn>
                                        <p:tgtEl>
                                          <p:spTgt spid="1030"/>
                                        </p:tgtEl>
                                      </p:cBhvr>
                                      <p:to x="100000" y="80000"/>
                                    </p:animScale>
                                    <p:animScale>
                                      <p:cBhvr>
                                        <p:cTn id="182" dur="166" decel="50000">
                                          <p:stCondLst>
                                            <p:cond delay="1338"/>
                                          </p:stCondLst>
                                        </p:cTn>
                                        <p:tgtEl>
                                          <p:spTgt spid="1030"/>
                                        </p:tgtEl>
                                      </p:cBhvr>
                                      <p:to x="100000" y="100000"/>
                                    </p:animScale>
                                    <p:animScale>
                                      <p:cBhvr>
                                        <p:cTn id="183" dur="26">
                                          <p:stCondLst>
                                            <p:cond delay="1642"/>
                                          </p:stCondLst>
                                        </p:cTn>
                                        <p:tgtEl>
                                          <p:spTgt spid="1030"/>
                                        </p:tgtEl>
                                      </p:cBhvr>
                                      <p:to x="100000" y="90000"/>
                                    </p:animScale>
                                    <p:animScale>
                                      <p:cBhvr>
                                        <p:cTn id="184" dur="166" decel="50000">
                                          <p:stCondLst>
                                            <p:cond delay="1668"/>
                                          </p:stCondLst>
                                        </p:cTn>
                                        <p:tgtEl>
                                          <p:spTgt spid="1030"/>
                                        </p:tgtEl>
                                      </p:cBhvr>
                                      <p:to x="100000" y="100000"/>
                                    </p:animScale>
                                    <p:animScale>
                                      <p:cBhvr>
                                        <p:cTn id="185" dur="26">
                                          <p:stCondLst>
                                            <p:cond delay="1808"/>
                                          </p:stCondLst>
                                        </p:cTn>
                                        <p:tgtEl>
                                          <p:spTgt spid="1030"/>
                                        </p:tgtEl>
                                      </p:cBhvr>
                                      <p:to x="100000" y="95000"/>
                                    </p:animScale>
                                    <p:animScale>
                                      <p:cBhvr>
                                        <p:cTn id="186" dur="166" decel="50000">
                                          <p:stCondLst>
                                            <p:cond delay="1834"/>
                                          </p:stCondLst>
                                        </p:cTn>
                                        <p:tgtEl>
                                          <p:spTgt spid="1030"/>
                                        </p:tgtEl>
                                      </p:cBhvr>
                                      <p:to x="100000" y="100000"/>
                                    </p:animScale>
                                  </p:childTnLst>
                                </p:cTn>
                              </p:par>
                            </p:childTnLst>
                          </p:cTn>
                        </p:par>
                      </p:childTnLst>
                    </p:cTn>
                  </p:par>
                  <p:par>
                    <p:cTn id="187" fill="hold">
                      <p:stCondLst>
                        <p:cond delay="indefinite"/>
                      </p:stCondLst>
                      <p:childTnLst>
                        <p:par>
                          <p:cTn id="188" fill="hold">
                            <p:stCondLst>
                              <p:cond delay="0"/>
                            </p:stCondLst>
                            <p:childTnLst>
                              <p:par>
                                <p:cTn id="189" presetID="26" presetClass="entr" presetSubtype="0" fill="hold" nodeType="clickEffect">
                                  <p:stCondLst>
                                    <p:cond delay="0"/>
                                  </p:stCondLst>
                                  <p:childTnLst>
                                    <p:set>
                                      <p:cBhvr>
                                        <p:cTn id="190" dur="1" fill="hold">
                                          <p:stCondLst>
                                            <p:cond delay="0"/>
                                          </p:stCondLst>
                                        </p:cTn>
                                        <p:tgtEl>
                                          <p:spTgt spid="1031"/>
                                        </p:tgtEl>
                                        <p:attrNameLst>
                                          <p:attrName>style.visibility</p:attrName>
                                        </p:attrNameLst>
                                      </p:cBhvr>
                                      <p:to>
                                        <p:strVal val="visible"/>
                                      </p:to>
                                    </p:set>
                                    <p:animEffect transition="in" filter="wipe(down)">
                                      <p:cBhvr>
                                        <p:cTn id="191" dur="580">
                                          <p:stCondLst>
                                            <p:cond delay="0"/>
                                          </p:stCondLst>
                                        </p:cTn>
                                        <p:tgtEl>
                                          <p:spTgt spid="1031"/>
                                        </p:tgtEl>
                                      </p:cBhvr>
                                    </p:animEffect>
                                    <p:anim calcmode="lin" valueType="num">
                                      <p:cBhvr>
                                        <p:cTn id="192" dur="1822" tmFilter="0,0; 0.14,0.36; 0.43,0.73; 0.71,0.91; 1.0,1.0">
                                          <p:stCondLst>
                                            <p:cond delay="0"/>
                                          </p:stCondLst>
                                        </p:cTn>
                                        <p:tgtEl>
                                          <p:spTgt spid="1031"/>
                                        </p:tgtEl>
                                        <p:attrNameLst>
                                          <p:attrName>ppt_x</p:attrName>
                                        </p:attrNameLst>
                                      </p:cBhvr>
                                      <p:tavLst>
                                        <p:tav tm="0">
                                          <p:val>
                                            <p:strVal val="#ppt_x-0.25"/>
                                          </p:val>
                                        </p:tav>
                                        <p:tav tm="100000">
                                          <p:val>
                                            <p:strVal val="#ppt_x"/>
                                          </p:val>
                                        </p:tav>
                                      </p:tavLst>
                                    </p:anim>
                                    <p:anim calcmode="lin" valueType="num">
                                      <p:cBhvr>
                                        <p:cTn id="193" dur="664" tmFilter="0.0,0.0; 0.25,0.07; 0.50,0.2; 0.75,0.467; 1.0,1.0">
                                          <p:stCondLst>
                                            <p:cond delay="0"/>
                                          </p:stCondLst>
                                        </p:cTn>
                                        <p:tgtEl>
                                          <p:spTgt spid="1031"/>
                                        </p:tgtEl>
                                        <p:attrNameLst>
                                          <p:attrName>ppt_y</p:attrName>
                                        </p:attrNameLst>
                                      </p:cBhvr>
                                      <p:tavLst>
                                        <p:tav tm="0" fmla="#ppt_y-sin(pi*$)/3">
                                          <p:val>
                                            <p:fltVal val="0.5"/>
                                          </p:val>
                                        </p:tav>
                                        <p:tav tm="100000">
                                          <p:val>
                                            <p:fltVal val="1"/>
                                          </p:val>
                                        </p:tav>
                                      </p:tavLst>
                                    </p:anim>
                                    <p:anim calcmode="lin" valueType="num">
                                      <p:cBhvr>
                                        <p:cTn id="194" dur="664" tmFilter="0, 0; 0.125,0.2665; 0.25,0.4; 0.375,0.465; 0.5,0.5;  0.625,0.535; 0.75,0.6; 0.875,0.7335; 1,1">
                                          <p:stCondLst>
                                            <p:cond delay="664"/>
                                          </p:stCondLst>
                                        </p:cTn>
                                        <p:tgtEl>
                                          <p:spTgt spid="1031"/>
                                        </p:tgtEl>
                                        <p:attrNameLst>
                                          <p:attrName>ppt_y</p:attrName>
                                        </p:attrNameLst>
                                      </p:cBhvr>
                                      <p:tavLst>
                                        <p:tav tm="0" fmla="#ppt_y-sin(pi*$)/9">
                                          <p:val>
                                            <p:fltVal val="0"/>
                                          </p:val>
                                        </p:tav>
                                        <p:tav tm="100000">
                                          <p:val>
                                            <p:fltVal val="1"/>
                                          </p:val>
                                        </p:tav>
                                      </p:tavLst>
                                    </p:anim>
                                    <p:anim calcmode="lin" valueType="num">
                                      <p:cBhvr>
                                        <p:cTn id="195" dur="332" tmFilter="0, 0; 0.125,0.2665; 0.25,0.4; 0.375,0.465; 0.5,0.5;  0.625,0.535; 0.75,0.6; 0.875,0.7335; 1,1">
                                          <p:stCondLst>
                                            <p:cond delay="1324"/>
                                          </p:stCondLst>
                                        </p:cTn>
                                        <p:tgtEl>
                                          <p:spTgt spid="1031"/>
                                        </p:tgtEl>
                                        <p:attrNameLst>
                                          <p:attrName>ppt_y</p:attrName>
                                        </p:attrNameLst>
                                      </p:cBhvr>
                                      <p:tavLst>
                                        <p:tav tm="0" fmla="#ppt_y-sin(pi*$)/27">
                                          <p:val>
                                            <p:fltVal val="0"/>
                                          </p:val>
                                        </p:tav>
                                        <p:tav tm="100000">
                                          <p:val>
                                            <p:fltVal val="1"/>
                                          </p:val>
                                        </p:tav>
                                      </p:tavLst>
                                    </p:anim>
                                    <p:anim calcmode="lin" valueType="num">
                                      <p:cBhvr>
                                        <p:cTn id="196" dur="164" tmFilter="0, 0; 0.125,0.2665; 0.25,0.4; 0.375,0.465; 0.5,0.5;  0.625,0.535; 0.75,0.6; 0.875,0.7335; 1,1">
                                          <p:stCondLst>
                                            <p:cond delay="1656"/>
                                          </p:stCondLst>
                                        </p:cTn>
                                        <p:tgtEl>
                                          <p:spTgt spid="1031"/>
                                        </p:tgtEl>
                                        <p:attrNameLst>
                                          <p:attrName>ppt_y</p:attrName>
                                        </p:attrNameLst>
                                      </p:cBhvr>
                                      <p:tavLst>
                                        <p:tav tm="0" fmla="#ppt_y-sin(pi*$)/81">
                                          <p:val>
                                            <p:fltVal val="0"/>
                                          </p:val>
                                        </p:tav>
                                        <p:tav tm="100000">
                                          <p:val>
                                            <p:fltVal val="1"/>
                                          </p:val>
                                        </p:tav>
                                      </p:tavLst>
                                    </p:anim>
                                    <p:animScale>
                                      <p:cBhvr>
                                        <p:cTn id="197" dur="26">
                                          <p:stCondLst>
                                            <p:cond delay="650"/>
                                          </p:stCondLst>
                                        </p:cTn>
                                        <p:tgtEl>
                                          <p:spTgt spid="1031"/>
                                        </p:tgtEl>
                                      </p:cBhvr>
                                      <p:to x="100000" y="60000"/>
                                    </p:animScale>
                                    <p:animScale>
                                      <p:cBhvr>
                                        <p:cTn id="198" dur="166" decel="50000">
                                          <p:stCondLst>
                                            <p:cond delay="676"/>
                                          </p:stCondLst>
                                        </p:cTn>
                                        <p:tgtEl>
                                          <p:spTgt spid="1031"/>
                                        </p:tgtEl>
                                      </p:cBhvr>
                                      <p:to x="100000" y="100000"/>
                                    </p:animScale>
                                    <p:animScale>
                                      <p:cBhvr>
                                        <p:cTn id="199" dur="26">
                                          <p:stCondLst>
                                            <p:cond delay="1312"/>
                                          </p:stCondLst>
                                        </p:cTn>
                                        <p:tgtEl>
                                          <p:spTgt spid="1031"/>
                                        </p:tgtEl>
                                      </p:cBhvr>
                                      <p:to x="100000" y="80000"/>
                                    </p:animScale>
                                    <p:animScale>
                                      <p:cBhvr>
                                        <p:cTn id="200" dur="166" decel="50000">
                                          <p:stCondLst>
                                            <p:cond delay="1338"/>
                                          </p:stCondLst>
                                        </p:cTn>
                                        <p:tgtEl>
                                          <p:spTgt spid="1031"/>
                                        </p:tgtEl>
                                      </p:cBhvr>
                                      <p:to x="100000" y="100000"/>
                                    </p:animScale>
                                    <p:animScale>
                                      <p:cBhvr>
                                        <p:cTn id="201" dur="26">
                                          <p:stCondLst>
                                            <p:cond delay="1642"/>
                                          </p:stCondLst>
                                        </p:cTn>
                                        <p:tgtEl>
                                          <p:spTgt spid="1031"/>
                                        </p:tgtEl>
                                      </p:cBhvr>
                                      <p:to x="100000" y="90000"/>
                                    </p:animScale>
                                    <p:animScale>
                                      <p:cBhvr>
                                        <p:cTn id="202" dur="166" decel="50000">
                                          <p:stCondLst>
                                            <p:cond delay="1668"/>
                                          </p:stCondLst>
                                        </p:cTn>
                                        <p:tgtEl>
                                          <p:spTgt spid="1031"/>
                                        </p:tgtEl>
                                      </p:cBhvr>
                                      <p:to x="100000" y="100000"/>
                                    </p:animScale>
                                    <p:animScale>
                                      <p:cBhvr>
                                        <p:cTn id="203" dur="26">
                                          <p:stCondLst>
                                            <p:cond delay="1808"/>
                                          </p:stCondLst>
                                        </p:cTn>
                                        <p:tgtEl>
                                          <p:spTgt spid="1031"/>
                                        </p:tgtEl>
                                      </p:cBhvr>
                                      <p:to x="100000" y="95000"/>
                                    </p:animScale>
                                    <p:animScale>
                                      <p:cBhvr>
                                        <p:cTn id="204" dur="166" decel="50000">
                                          <p:stCondLst>
                                            <p:cond delay="1834"/>
                                          </p:stCondLst>
                                        </p:cTn>
                                        <p:tgtEl>
                                          <p:spTgt spid="1031"/>
                                        </p:tgtEl>
                                      </p:cBhvr>
                                      <p:to x="100000" y="100000"/>
                                    </p:animScale>
                                  </p:childTnLst>
                                </p:cTn>
                              </p:par>
                            </p:childTnLst>
                          </p:cTn>
                        </p:par>
                      </p:childTnLst>
                    </p:cTn>
                  </p:par>
                  <p:par>
                    <p:cTn id="205" fill="hold">
                      <p:stCondLst>
                        <p:cond delay="indefinite"/>
                      </p:stCondLst>
                      <p:childTnLst>
                        <p:par>
                          <p:cTn id="206" fill="hold">
                            <p:stCondLst>
                              <p:cond delay="0"/>
                            </p:stCondLst>
                            <p:childTnLst>
                              <p:par>
                                <p:cTn id="207" presetID="26" presetClass="entr" presetSubtype="0" fill="hold" nodeType="clickEffect">
                                  <p:stCondLst>
                                    <p:cond delay="0"/>
                                  </p:stCondLst>
                                  <p:childTnLst>
                                    <p:set>
                                      <p:cBhvr>
                                        <p:cTn id="208" dur="1" fill="hold">
                                          <p:stCondLst>
                                            <p:cond delay="0"/>
                                          </p:stCondLst>
                                        </p:cTn>
                                        <p:tgtEl>
                                          <p:spTgt spid="1032"/>
                                        </p:tgtEl>
                                        <p:attrNameLst>
                                          <p:attrName>style.visibility</p:attrName>
                                        </p:attrNameLst>
                                      </p:cBhvr>
                                      <p:to>
                                        <p:strVal val="visible"/>
                                      </p:to>
                                    </p:set>
                                    <p:animEffect transition="in" filter="wipe(down)">
                                      <p:cBhvr>
                                        <p:cTn id="209" dur="580">
                                          <p:stCondLst>
                                            <p:cond delay="0"/>
                                          </p:stCondLst>
                                        </p:cTn>
                                        <p:tgtEl>
                                          <p:spTgt spid="1032"/>
                                        </p:tgtEl>
                                      </p:cBhvr>
                                    </p:animEffect>
                                    <p:anim calcmode="lin" valueType="num">
                                      <p:cBhvr>
                                        <p:cTn id="210" dur="1822" tmFilter="0,0; 0.14,0.36; 0.43,0.73; 0.71,0.91; 1.0,1.0">
                                          <p:stCondLst>
                                            <p:cond delay="0"/>
                                          </p:stCondLst>
                                        </p:cTn>
                                        <p:tgtEl>
                                          <p:spTgt spid="1032"/>
                                        </p:tgtEl>
                                        <p:attrNameLst>
                                          <p:attrName>ppt_x</p:attrName>
                                        </p:attrNameLst>
                                      </p:cBhvr>
                                      <p:tavLst>
                                        <p:tav tm="0">
                                          <p:val>
                                            <p:strVal val="#ppt_x-0.25"/>
                                          </p:val>
                                        </p:tav>
                                        <p:tav tm="100000">
                                          <p:val>
                                            <p:strVal val="#ppt_x"/>
                                          </p:val>
                                        </p:tav>
                                      </p:tavLst>
                                    </p:anim>
                                    <p:anim calcmode="lin" valueType="num">
                                      <p:cBhvr>
                                        <p:cTn id="211" dur="664" tmFilter="0.0,0.0; 0.25,0.07; 0.50,0.2; 0.75,0.467; 1.0,1.0">
                                          <p:stCondLst>
                                            <p:cond delay="0"/>
                                          </p:stCondLst>
                                        </p:cTn>
                                        <p:tgtEl>
                                          <p:spTgt spid="1032"/>
                                        </p:tgtEl>
                                        <p:attrNameLst>
                                          <p:attrName>ppt_y</p:attrName>
                                        </p:attrNameLst>
                                      </p:cBhvr>
                                      <p:tavLst>
                                        <p:tav tm="0" fmla="#ppt_y-sin(pi*$)/3">
                                          <p:val>
                                            <p:fltVal val="0.5"/>
                                          </p:val>
                                        </p:tav>
                                        <p:tav tm="100000">
                                          <p:val>
                                            <p:fltVal val="1"/>
                                          </p:val>
                                        </p:tav>
                                      </p:tavLst>
                                    </p:anim>
                                    <p:anim calcmode="lin" valueType="num">
                                      <p:cBhvr>
                                        <p:cTn id="212" dur="664" tmFilter="0, 0; 0.125,0.2665; 0.25,0.4; 0.375,0.465; 0.5,0.5;  0.625,0.535; 0.75,0.6; 0.875,0.7335; 1,1">
                                          <p:stCondLst>
                                            <p:cond delay="664"/>
                                          </p:stCondLst>
                                        </p:cTn>
                                        <p:tgtEl>
                                          <p:spTgt spid="1032"/>
                                        </p:tgtEl>
                                        <p:attrNameLst>
                                          <p:attrName>ppt_y</p:attrName>
                                        </p:attrNameLst>
                                      </p:cBhvr>
                                      <p:tavLst>
                                        <p:tav tm="0" fmla="#ppt_y-sin(pi*$)/9">
                                          <p:val>
                                            <p:fltVal val="0"/>
                                          </p:val>
                                        </p:tav>
                                        <p:tav tm="100000">
                                          <p:val>
                                            <p:fltVal val="1"/>
                                          </p:val>
                                        </p:tav>
                                      </p:tavLst>
                                    </p:anim>
                                    <p:anim calcmode="lin" valueType="num">
                                      <p:cBhvr>
                                        <p:cTn id="213" dur="332" tmFilter="0, 0; 0.125,0.2665; 0.25,0.4; 0.375,0.465; 0.5,0.5;  0.625,0.535; 0.75,0.6; 0.875,0.7335; 1,1">
                                          <p:stCondLst>
                                            <p:cond delay="1324"/>
                                          </p:stCondLst>
                                        </p:cTn>
                                        <p:tgtEl>
                                          <p:spTgt spid="1032"/>
                                        </p:tgtEl>
                                        <p:attrNameLst>
                                          <p:attrName>ppt_y</p:attrName>
                                        </p:attrNameLst>
                                      </p:cBhvr>
                                      <p:tavLst>
                                        <p:tav tm="0" fmla="#ppt_y-sin(pi*$)/27">
                                          <p:val>
                                            <p:fltVal val="0"/>
                                          </p:val>
                                        </p:tav>
                                        <p:tav tm="100000">
                                          <p:val>
                                            <p:fltVal val="1"/>
                                          </p:val>
                                        </p:tav>
                                      </p:tavLst>
                                    </p:anim>
                                    <p:anim calcmode="lin" valueType="num">
                                      <p:cBhvr>
                                        <p:cTn id="214" dur="164" tmFilter="0, 0; 0.125,0.2665; 0.25,0.4; 0.375,0.465; 0.5,0.5;  0.625,0.535; 0.75,0.6; 0.875,0.7335; 1,1">
                                          <p:stCondLst>
                                            <p:cond delay="1656"/>
                                          </p:stCondLst>
                                        </p:cTn>
                                        <p:tgtEl>
                                          <p:spTgt spid="1032"/>
                                        </p:tgtEl>
                                        <p:attrNameLst>
                                          <p:attrName>ppt_y</p:attrName>
                                        </p:attrNameLst>
                                      </p:cBhvr>
                                      <p:tavLst>
                                        <p:tav tm="0" fmla="#ppt_y-sin(pi*$)/81">
                                          <p:val>
                                            <p:fltVal val="0"/>
                                          </p:val>
                                        </p:tav>
                                        <p:tav tm="100000">
                                          <p:val>
                                            <p:fltVal val="1"/>
                                          </p:val>
                                        </p:tav>
                                      </p:tavLst>
                                    </p:anim>
                                    <p:animScale>
                                      <p:cBhvr>
                                        <p:cTn id="215" dur="26">
                                          <p:stCondLst>
                                            <p:cond delay="650"/>
                                          </p:stCondLst>
                                        </p:cTn>
                                        <p:tgtEl>
                                          <p:spTgt spid="1032"/>
                                        </p:tgtEl>
                                      </p:cBhvr>
                                      <p:to x="100000" y="60000"/>
                                    </p:animScale>
                                    <p:animScale>
                                      <p:cBhvr>
                                        <p:cTn id="216" dur="166" decel="50000">
                                          <p:stCondLst>
                                            <p:cond delay="676"/>
                                          </p:stCondLst>
                                        </p:cTn>
                                        <p:tgtEl>
                                          <p:spTgt spid="1032"/>
                                        </p:tgtEl>
                                      </p:cBhvr>
                                      <p:to x="100000" y="100000"/>
                                    </p:animScale>
                                    <p:animScale>
                                      <p:cBhvr>
                                        <p:cTn id="217" dur="26">
                                          <p:stCondLst>
                                            <p:cond delay="1312"/>
                                          </p:stCondLst>
                                        </p:cTn>
                                        <p:tgtEl>
                                          <p:spTgt spid="1032"/>
                                        </p:tgtEl>
                                      </p:cBhvr>
                                      <p:to x="100000" y="80000"/>
                                    </p:animScale>
                                    <p:animScale>
                                      <p:cBhvr>
                                        <p:cTn id="218" dur="166" decel="50000">
                                          <p:stCondLst>
                                            <p:cond delay="1338"/>
                                          </p:stCondLst>
                                        </p:cTn>
                                        <p:tgtEl>
                                          <p:spTgt spid="1032"/>
                                        </p:tgtEl>
                                      </p:cBhvr>
                                      <p:to x="100000" y="100000"/>
                                    </p:animScale>
                                    <p:animScale>
                                      <p:cBhvr>
                                        <p:cTn id="219" dur="26">
                                          <p:stCondLst>
                                            <p:cond delay="1642"/>
                                          </p:stCondLst>
                                        </p:cTn>
                                        <p:tgtEl>
                                          <p:spTgt spid="1032"/>
                                        </p:tgtEl>
                                      </p:cBhvr>
                                      <p:to x="100000" y="90000"/>
                                    </p:animScale>
                                    <p:animScale>
                                      <p:cBhvr>
                                        <p:cTn id="220" dur="166" decel="50000">
                                          <p:stCondLst>
                                            <p:cond delay="1668"/>
                                          </p:stCondLst>
                                        </p:cTn>
                                        <p:tgtEl>
                                          <p:spTgt spid="1032"/>
                                        </p:tgtEl>
                                      </p:cBhvr>
                                      <p:to x="100000" y="100000"/>
                                    </p:animScale>
                                    <p:animScale>
                                      <p:cBhvr>
                                        <p:cTn id="221" dur="26">
                                          <p:stCondLst>
                                            <p:cond delay="1808"/>
                                          </p:stCondLst>
                                        </p:cTn>
                                        <p:tgtEl>
                                          <p:spTgt spid="1032"/>
                                        </p:tgtEl>
                                      </p:cBhvr>
                                      <p:to x="100000" y="95000"/>
                                    </p:animScale>
                                    <p:animScale>
                                      <p:cBhvr>
                                        <p:cTn id="222" dur="166" decel="50000">
                                          <p:stCondLst>
                                            <p:cond delay="1834"/>
                                          </p:stCondLst>
                                        </p:cTn>
                                        <p:tgtEl>
                                          <p:spTgt spid="1032"/>
                                        </p:tgtEl>
                                      </p:cBhvr>
                                      <p:to x="100000" y="100000"/>
                                    </p:animScale>
                                  </p:childTnLst>
                                </p:cTn>
                              </p:par>
                            </p:childTnLst>
                          </p:cTn>
                        </p:par>
                      </p:childTnLst>
                    </p:cTn>
                  </p:par>
                  <p:par>
                    <p:cTn id="223" fill="hold">
                      <p:stCondLst>
                        <p:cond delay="indefinite"/>
                      </p:stCondLst>
                      <p:childTnLst>
                        <p:par>
                          <p:cTn id="224" fill="hold">
                            <p:stCondLst>
                              <p:cond delay="0"/>
                            </p:stCondLst>
                            <p:childTnLst>
                              <p:par>
                                <p:cTn id="225" presetID="26" presetClass="entr" presetSubtype="0" fill="hold" nodeType="clickEffect">
                                  <p:stCondLst>
                                    <p:cond delay="0"/>
                                  </p:stCondLst>
                                  <p:childTnLst>
                                    <p:set>
                                      <p:cBhvr>
                                        <p:cTn id="226" dur="1" fill="hold">
                                          <p:stCondLst>
                                            <p:cond delay="0"/>
                                          </p:stCondLst>
                                        </p:cTn>
                                        <p:tgtEl>
                                          <p:spTgt spid="1033"/>
                                        </p:tgtEl>
                                        <p:attrNameLst>
                                          <p:attrName>style.visibility</p:attrName>
                                        </p:attrNameLst>
                                      </p:cBhvr>
                                      <p:to>
                                        <p:strVal val="visible"/>
                                      </p:to>
                                    </p:set>
                                    <p:animEffect transition="in" filter="wipe(down)">
                                      <p:cBhvr>
                                        <p:cTn id="227" dur="580">
                                          <p:stCondLst>
                                            <p:cond delay="0"/>
                                          </p:stCondLst>
                                        </p:cTn>
                                        <p:tgtEl>
                                          <p:spTgt spid="1033"/>
                                        </p:tgtEl>
                                      </p:cBhvr>
                                    </p:animEffect>
                                    <p:anim calcmode="lin" valueType="num">
                                      <p:cBhvr>
                                        <p:cTn id="228" dur="1822" tmFilter="0,0; 0.14,0.36; 0.43,0.73; 0.71,0.91; 1.0,1.0">
                                          <p:stCondLst>
                                            <p:cond delay="0"/>
                                          </p:stCondLst>
                                        </p:cTn>
                                        <p:tgtEl>
                                          <p:spTgt spid="1033"/>
                                        </p:tgtEl>
                                        <p:attrNameLst>
                                          <p:attrName>ppt_x</p:attrName>
                                        </p:attrNameLst>
                                      </p:cBhvr>
                                      <p:tavLst>
                                        <p:tav tm="0">
                                          <p:val>
                                            <p:strVal val="#ppt_x-0.25"/>
                                          </p:val>
                                        </p:tav>
                                        <p:tav tm="100000">
                                          <p:val>
                                            <p:strVal val="#ppt_x"/>
                                          </p:val>
                                        </p:tav>
                                      </p:tavLst>
                                    </p:anim>
                                    <p:anim calcmode="lin" valueType="num">
                                      <p:cBhvr>
                                        <p:cTn id="229" dur="664" tmFilter="0.0,0.0; 0.25,0.07; 0.50,0.2; 0.75,0.467; 1.0,1.0">
                                          <p:stCondLst>
                                            <p:cond delay="0"/>
                                          </p:stCondLst>
                                        </p:cTn>
                                        <p:tgtEl>
                                          <p:spTgt spid="1033"/>
                                        </p:tgtEl>
                                        <p:attrNameLst>
                                          <p:attrName>ppt_y</p:attrName>
                                        </p:attrNameLst>
                                      </p:cBhvr>
                                      <p:tavLst>
                                        <p:tav tm="0" fmla="#ppt_y-sin(pi*$)/3">
                                          <p:val>
                                            <p:fltVal val="0.5"/>
                                          </p:val>
                                        </p:tav>
                                        <p:tav tm="100000">
                                          <p:val>
                                            <p:fltVal val="1"/>
                                          </p:val>
                                        </p:tav>
                                      </p:tavLst>
                                    </p:anim>
                                    <p:anim calcmode="lin" valueType="num">
                                      <p:cBhvr>
                                        <p:cTn id="230" dur="664" tmFilter="0, 0; 0.125,0.2665; 0.25,0.4; 0.375,0.465; 0.5,0.5;  0.625,0.535; 0.75,0.6; 0.875,0.7335; 1,1">
                                          <p:stCondLst>
                                            <p:cond delay="664"/>
                                          </p:stCondLst>
                                        </p:cTn>
                                        <p:tgtEl>
                                          <p:spTgt spid="1033"/>
                                        </p:tgtEl>
                                        <p:attrNameLst>
                                          <p:attrName>ppt_y</p:attrName>
                                        </p:attrNameLst>
                                      </p:cBhvr>
                                      <p:tavLst>
                                        <p:tav tm="0" fmla="#ppt_y-sin(pi*$)/9">
                                          <p:val>
                                            <p:fltVal val="0"/>
                                          </p:val>
                                        </p:tav>
                                        <p:tav tm="100000">
                                          <p:val>
                                            <p:fltVal val="1"/>
                                          </p:val>
                                        </p:tav>
                                      </p:tavLst>
                                    </p:anim>
                                    <p:anim calcmode="lin" valueType="num">
                                      <p:cBhvr>
                                        <p:cTn id="231" dur="332" tmFilter="0, 0; 0.125,0.2665; 0.25,0.4; 0.375,0.465; 0.5,0.5;  0.625,0.535; 0.75,0.6; 0.875,0.7335; 1,1">
                                          <p:stCondLst>
                                            <p:cond delay="1324"/>
                                          </p:stCondLst>
                                        </p:cTn>
                                        <p:tgtEl>
                                          <p:spTgt spid="1033"/>
                                        </p:tgtEl>
                                        <p:attrNameLst>
                                          <p:attrName>ppt_y</p:attrName>
                                        </p:attrNameLst>
                                      </p:cBhvr>
                                      <p:tavLst>
                                        <p:tav tm="0" fmla="#ppt_y-sin(pi*$)/27">
                                          <p:val>
                                            <p:fltVal val="0"/>
                                          </p:val>
                                        </p:tav>
                                        <p:tav tm="100000">
                                          <p:val>
                                            <p:fltVal val="1"/>
                                          </p:val>
                                        </p:tav>
                                      </p:tavLst>
                                    </p:anim>
                                    <p:anim calcmode="lin" valueType="num">
                                      <p:cBhvr>
                                        <p:cTn id="232" dur="164" tmFilter="0, 0; 0.125,0.2665; 0.25,0.4; 0.375,0.465; 0.5,0.5;  0.625,0.535; 0.75,0.6; 0.875,0.7335; 1,1">
                                          <p:stCondLst>
                                            <p:cond delay="1656"/>
                                          </p:stCondLst>
                                        </p:cTn>
                                        <p:tgtEl>
                                          <p:spTgt spid="1033"/>
                                        </p:tgtEl>
                                        <p:attrNameLst>
                                          <p:attrName>ppt_y</p:attrName>
                                        </p:attrNameLst>
                                      </p:cBhvr>
                                      <p:tavLst>
                                        <p:tav tm="0" fmla="#ppt_y-sin(pi*$)/81">
                                          <p:val>
                                            <p:fltVal val="0"/>
                                          </p:val>
                                        </p:tav>
                                        <p:tav tm="100000">
                                          <p:val>
                                            <p:fltVal val="1"/>
                                          </p:val>
                                        </p:tav>
                                      </p:tavLst>
                                    </p:anim>
                                    <p:animScale>
                                      <p:cBhvr>
                                        <p:cTn id="233" dur="26">
                                          <p:stCondLst>
                                            <p:cond delay="650"/>
                                          </p:stCondLst>
                                        </p:cTn>
                                        <p:tgtEl>
                                          <p:spTgt spid="1033"/>
                                        </p:tgtEl>
                                      </p:cBhvr>
                                      <p:to x="100000" y="60000"/>
                                    </p:animScale>
                                    <p:animScale>
                                      <p:cBhvr>
                                        <p:cTn id="234" dur="166" decel="50000">
                                          <p:stCondLst>
                                            <p:cond delay="676"/>
                                          </p:stCondLst>
                                        </p:cTn>
                                        <p:tgtEl>
                                          <p:spTgt spid="1033"/>
                                        </p:tgtEl>
                                      </p:cBhvr>
                                      <p:to x="100000" y="100000"/>
                                    </p:animScale>
                                    <p:animScale>
                                      <p:cBhvr>
                                        <p:cTn id="235" dur="26">
                                          <p:stCondLst>
                                            <p:cond delay="1312"/>
                                          </p:stCondLst>
                                        </p:cTn>
                                        <p:tgtEl>
                                          <p:spTgt spid="1033"/>
                                        </p:tgtEl>
                                      </p:cBhvr>
                                      <p:to x="100000" y="80000"/>
                                    </p:animScale>
                                    <p:animScale>
                                      <p:cBhvr>
                                        <p:cTn id="236" dur="166" decel="50000">
                                          <p:stCondLst>
                                            <p:cond delay="1338"/>
                                          </p:stCondLst>
                                        </p:cTn>
                                        <p:tgtEl>
                                          <p:spTgt spid="1033"/>
                                        </p:tgtEl>
                                      </p:cBhvr>
                                      <p:to x="100000" y="100000"/>
                                    </p:animScale>
                                    <p:animScale>
                                      <p:cBhvr>
                                        <p:cTn id="237" dur="26">
                                          <p:stCondLst>
                                            <p:cond delay="1642"/>
                                          </p:stCondLst>
                                        </p:cTn>
                                        <p:tgtEl>
                                          <p:spTgt spid="1033"/>
                                        </p:tgtEl>
                                      </p:cBhvr>
                                      <p:to x="100000" y="90000"/>
                                    </p:animScale>
                                    <p:animScale>
                                      <p:cBhvr>
                                        <p:cTn id="238" dur="166" decel="50000">
                                          <p:stCondLst>
                                            <p:cond delay="1668"/>
                                          </p:stCondLst>
                                        </p:cTn>
                                        <p:tgtEl>
                                          <p:spTgt spid="1033"/>
                                        </p:tgtEl>
                                      </p:cBhvr>
                                      <p:to x="100000" y="100000"/>
                                    </p:animScale>
                                    <p:animScale>
                                      <p:cBhvr>
                                        <p:cTn id="239" dur="26">
                                          <p:stCondLst>
                                            <p:cond delay="1808"/>
                                          </p:stCondLst>
                                        </p:cTn>
                                        <p:tgtEl>
                                          <p:spTgt spid="1033"/>
                                        </p:tgtEl>
                                      </p:cBhvr>
                                      <p:to x="100000" y="95000"/>
                                    </p:animScale>
                                    <p:animScale>
                                      <p:cBhvr>
                                        <p:cTn id="240" dur="166" decel="50000">
                                          <p:stCondLst>
                                            <p:cond delay="1834"/>
                                          </p:stCondLst>
                                        </p:cTn>
                                        <p:tgtEl>
                                          <p:spTgt spid="1033"/>
                                        </p:tgtEl>
                                      </p:cBhvr>
                                      <p:to x="100000" y="100000"/>
                                    </p:animScale>
                                  </p:childTnLst>
                                </p:cTn>
                              </p:par>
                            </p:childTnLst>
                          </p:cTn>
                        </p:par>
                      </p:childTnLst>
                    </p:cTn>
                  </p:par>
                  <p:par>
                    <p:cTn id="241" fill="hold">
                      <p:stCondLst>
                        <p:cond delay="indefinite"/>
                      </p:stCondLst>
                      <p:childTnLst>
                        <p:par>
                          <p:cTn id="242" fill="hold">
                            <p:stCondLst>
                              <p:cond delay="0"/>
                            </p:stCondLst>
                            <p:childTnLst>
                              <p:par>
                                <p:cTn id="243" presetID="26" presetClass="entr" presetSubtype="0" fill="hold" nodeType="clickEffect">
                                  <p:stCondLst>
                                    <p:cond delay="0"/>
                                  </p:stCondLst>
                                  <p:childTnLst>
                                    <p:set>
                                      <p:cBhvr>
                                        <p:cTn id="244" dur="1" fill="hold">
                                          <p:stCondLst>
                                            <p:cond delay="0"/>
                                          </p:stCondLst>
                                        </p:cTn>
                                        <p:tgtEl>
                                          <p:spTgt spid="1034"/>
                                        </p:tgtEl>
                                        <p:attrNameLst>
                                          <p:attrName>style.visibility</p:attrName>
                                        </p:attrNameLst>
                                      </p:cBhvr>
                                      <p:to>
                                        <p:strVal val="visible"/>
                                      </p:to>
                                    </p:set>
                                    <p:animEffect transition="in" filter="wipe(down)">
                                      <p:cBhvr>
                                        <p:cTn id="245" dur="580">
                                          <p:stCondLst>
                                            <p:cond delay="0"/>
                                          </p:stCondLst>
                                        </p:cTn>
                                        <p:tgtEl>
                                          <p:spTgt spid="1034"/>
                                        </p:tgtEl>
                                      </p:cBhvr>
                                    </p:animEffect>
                                    <p:anim calcmode="lin" valueType="num">
                                      <p:cBhvr>
                                        <p:cTn id="246" dur="1822" tmFilter="0,0; 0.14,0.36; 0.43,0.73; 0.71,0.91; 1.0,1.0">
                                          <p:stCondLst>
                                            <p:cond delay="0"/>
                                          </p:stCondLst>
                                        </p:cTn>
                                        <p:tgtEl>
                                          <p:spTgt spid="1034"/>
                                        </p:tgtEl>
                                        <p:attrNameLst>
                                          <p:attrName>ppt_x</p:attrName>
                                        </p:attrNameLst>
                                      </p:cBhvr>
                                      <p:tavLst>
                                        <p:tav tm="0">
                                          <p:val>
                                            <p:strVal val="#ppt_x-0.25"/>
                                          </p:val>
                                        </p:tav>
                                        <p:tav tm="100000">
                                          <p:val>
                                            <p:strVal val="#ppt_x"/>
                                          </p:val>
                                        </p:tav>
                                      </p:tavLst>
                                    </p:anim>
                                    <p:anim calcmode="lin" valueType="num">
                                      <p:cBhvr>
                                        <p:cTn id="247" dur="664" tmFilter="0.0,0.0; 0.25,0.07; 0.50,0.2; 0.75,0.467; 1.0,1.0">
                                          <p:stCondLst>
                                            <p:cond delay="0"/>
                                          </p:stCondLst>
                                        </p:cTn>
                                        <p:tgtEl>
                                          <p:spTgt spid="1034"/>
                                        </p:tgtEl>
                                        <p:attrNameLst>
                                          <p:attrName>ppt_y</p:attrName>
                                        </p:attrNameLst>
                                      </p:cBhvr>
                                      <p:tavLst>
                                        <p:tav tm="0" fmla="#ppt_y-sin(pi*$)/3">
                                          <p:val>
                                            <p:fltVal val="0.5"/>
                                          </p:val>
                                        </p:tav>
                                        <p:tav tm="100000">
                                          <p:val>
                                            <p:fltVal val="1"/>
                                          </p:val>
                                        </p:tav>
                                      </p:tavLst>
                                    </p:anim>
                                    <p:anim calcmode="lin" valueType="num">
                                      <p:cBhvr>
                                        <p:cTn id="248" dur="664" tmFilter="0, 0; 0.125,0.2665; 0.25,0.4; 0.375,0.465; 0.5,0.5;  0.625,0.535; 0.75,0.6; 0.875,0.7335; 1,1">
                                          <p:stCondLst>
                                            <p:cond delay="664"/>
                                          </p:stCondLst>
                                        </p:cTn>
                                        <p:tgtEl>
                                          <p:spTgt spid="1034"/>
                                        </p:tgtEl>
                                        <p:attrNameLst>
                                          <p:attrName>ppt_y</p:attrName>
                                        </p:attrNameLst>
                                      </p:cBhvr>
                                      <p:tavLst>
                                        <p:tav tm="0" fmla="#ppt_y-sin(pi*$)/9">
                                          <p:val>
                                            <p:fltVal val="0"/>
                                          </p:val>
                                        </p:tav>
                                        <p:tav tm="100000">
                                          <p:val>
                                            <p:fltVal val="1"/>
                                          </p:val>
                                        </p:tav>
                                      </p:tavLst>
                                    </p:anim>
                                    <p:anim calcmode="lin" valueType="num">
                                      <p:cBhvr>
                                        <p:cTn id="249" dur="332" tmFilter="0, 0; 0.125,0.2665; 0.25,0.4; 0.375,0.465; 0.5,0.5;  0.625,0.535; 0.75,0.6; 0.875,0.7335; 1,1">
                                          <p:stCondLst>
                                            <p:cond delay="1324"/>
                                          </p:stCondLst>
                                        </p:cTn>
                                        <p:tgtEl>
                                          <p:spTgt spid="1034"/>
                                        </p:tgtEl>
                                        <p:attrNameLst>
                                          <p:attrName>ppt_y</p:attrName>
                                        </p:attrNameLst>
                                      </p:cBhvr>
                                      <p:tavLst>
                                        <p:tav tm="0" fmla="#ppt_y-sin(pi*$)/27">
                                          <p:val>
                                            <p:fltVal val="0"/>
                                          </p:val>
                                        </p:tav>
                                        <p:tav tm="100000">
                                          <p:val>
                                            <p:fltVal val="1"/>
                                          </p:val>
                                        </p:tav>
                                      </p:tavLst>
                                    </p:anim>
                                    <p:anim calcmode="lin" valueType="num">
                                      <p:cBhvr>
                                        <p:cTn id="250" dur="164" tmFilter="0, 0; 0.125,0.2665; 0.25,0.4; 0.375,0.465; 0.5,0.5;  0.625,0.535; 0.75,0.6; 0.875,0.7335; 1,1">
                                          <p:stCondLst>
                                            <p:cond delay="1656"/>
                                          </p:stCondLst>
                                        </p:cTn>
                                        <p:tgtEl>
                                          <p:spTgt spid="1034"/>
                                        </p:tgtEl>
                                        <p:attrNameLst>
                                          <p:attrName>ppt_y</p:attrName>
                                        </p:attrNameLst>
                                      </p:cBhvr>
                                      <p:tavLst>
                                        <p:tav tm="0" fmla="#ppt_y-sin(pi*$)/81">
                                          <p:val>
                                            <p:fltVal val="0"/>
                                          </p:val>
                                        </p:tav>
                                        <p:tav tm="100000">
                                          <p:val>
                                            <p:fltVal val="1"/>
                                          </p:val>
                                        </p:tav>
                                      </p:tavLst>
                                    </p:anim>
                                    <p:animScale>
                                      <p:cBhvr>
                                        <p:cTn id="251" dur="26">
                                          <p:stCondLst>
                                            <p:cond delay="650"/>
                                          </p:stCondLst>
                                        </p:cTn>
                                        <p:tgtEl>
                                          <p:spTgt spid="1034"/>
                                        </p:tgtEl>
                                      </p:cBhvr>
                                      <p:to x="100000" y="60000"/>
                                    </p:animScale>
                                    <p:animScale>
                                      <p:cBhvr>
                                        <p:cTn id="252" dur="166" decel="50000">
                                          <p:stCondLst>
                                            <p:cond delay="676"/>
                                          </p:stCondLst>
                                        </p:cTn>
                                        <p:tgtEl>
                                          <p:spTgt spid="1034"/>
                                        </p:tgtEl>
                                      </p:cBhvr>
                                      <p:to x="100000" y="100000"/>
                                    </p:animScale>
                                    <p:animScale>
                                      <p:cBhvr>
                                        <p:cTn id="253" dur="26">
                                          <p:stCondLst>
                                            <p:cond delay="1312"/>
                                          </p:stCondLst>
                                        </p:cTn>
                                        <p:tgtEl>
                                          <p:spTgt spid="1034"/>
                                        </p:tgtEl>
                                      </p:cBhvr>
                                      <p:to x="100000" y="80000"/>
                                    </p:animScale>
                                    <p:animScale>
                                      <p:cBhvr>
                                        <p:cTn id="254" dur="166" decel="50000">
                                          <p:stCondLst>
                                            <p:cond delay="1338"/>
                                          </p:stCondLst>
                                        </p:cTn>
                                        <p:tgtEl>
                                          <p:spTgt spid="1034"/>
                                        </p:tgtEl>
                                      </p:cBhvr>
                                      <p:to x="100000" y="100000"/>
                                    </p:animScale>
                                    <p:animScale>
                                      <p:cBhvr>
                                        <p:cTn id="255" dur="26">
                                          <p:stCondLst>
                                            <p:cond delay="1642"/>
                                          </p:stCondLst>
                                        </p:cTn>
                                        <p:tgtEl>
                                          <p:spTgt spid="1034"/>
                                        </p:tgtEl>
                                      </p:cBhvr>
                                      <p:to x="100000" y="90000"/>
                                    </p:animScale>
                                    <p:animScale>
                                      <p:cBhvr>
                                        <p:cTn id="256" dur="166" decel="50000">
                                          <p:stCondLst>
                                            <p:cond delay="1668"/>
                                          </p:stCondLst>
                                        </p:cTn>
                                        <p:tgtEl>
                                          <p:spTgt spid="1034"/>
                                        </p:tgtEl>
                                      </p:cBhvr>
                                      <p:to x="100000" y="100000"/>
                                    </p:animScale>
                                    <p:animScale>
                                      <p:cBhvr>
                                        <p:cTn id="257" dur="26">
                                          <p:stCondLst>
                                            <p:cond delay="1808"/>
                                          </p:stCondLst>
                                        </p:cTn>
                                        <p:tgtEl>
                                          <p:spTgt spid="1034"/>
                                        </p:tgtEl>
                                      </p:cBhvr>
                                      <p:to x="100000" y="95000"/>
                                    </p:animScale>
                                    <p:animScale>
                                      <p:cBhvr>
                                        <p:cTn id="258" dur="166" decel="50000">
                                          <p:stCondLst>
                                            <p:cond delay="1834"/>
                                          </p:stCondLst>
                                        </p:cTn>
                                        <p:tgtEl>
                                          <p:spTgt spid="1034"/>
                                        </p:tgtEl>
                                      </p:cBhvr>
                                      <p:to x="100000" y="100000"/>
                                    </p:animScale>
                                  </p:childTnLst>
                                </p:cTn>
                              </p:par>
                            </p:childTnLst>
                          </p:cTn>
                        </p:par>
                      </p:childTnLst>
                    </p:cTn>
                  </p:par>
                  <p:par>
                    <p:cTn id="259" fill="hold">
                      <p:stCondLst>
                        <p:cond delay="indefinite"/>
                      </p:stCondLst>
                      <p:childTnLst>
                        <p:par>
                          <p:cTn id="260" fill="hold">
                            <p:stCondLst>
                              <p:cond delay="0"/>
                            </p:stCondLst>
                            <p:childTnLst>
                              <p:par>
                                <p:cTn id="261" presetID="26" presetClass="entr" presetSubtype="0" fill="hold" nodeType="clickEffect">
                                  <p:stCondLst>
                                    <p:cond delay="0"/>
                                  </p:stCondLst>
                                  <p:childTnLst>
                                    <p:set>
                                      <p:cBhvr>
                                        <p:cTn id="262" dur="1" fill="hold">
                                          <p:stCondLst>
                                            <p:cond delay="0"/>
                                          </p:stCondLst>
                                        </p:cTn>
                                        <p:tgtEl>
                                          <p:spTgt spid="16"/>
                                        </p:tgtEl>
                                        <p:attrNameLst>
                                          <p:attrName>style.visibility</p:attrName>
                                        </p:attrNameLst>
                                      </p:cBhvr>
                                      <p:to>
                                        <p:strVal val="visible"/>
                                      </p:to>
                                    </p:set>
                                    <p:animEffect transition="in" filter="wipe(down)">
                                      <p:cBhvr>
                                        <p:cTn id="263" dur="580">
                                          <p:stCondLst>
                                            <p:cond delay="0"/>
                                          </p:stCondLst>
                                        </p:cTn>
                                        <p:tgtEl>
                                          <p:spTgt spid="16"/>
                                        </p:tgtEl>
                                      </p:cBhvr>
                                    </p:animEffect>
                                    <p:anim calcmode="lin" valueType="num">
                                      <p:cBhvr>
                                        <p:cTn id="264"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265"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266"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267"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268"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269" dur="26">
                                          <p:stCondLst>
                                            <p:cond delay="650"/>
                                          </p:stCondLst>
                                        </p:cTn>
                                        <p:tgtEl>
                                          <p:spTgt spid="16"/>
                                        </p:tgtEl>
                                      </p:cBhvr>
                                      <p:to x="100000" y="60000"/>
                                    </p:animScale>
                                    <p:animScale>
                                      <p:cBhvr>
                                        <p:cTn id="270" dur="166" decel="50000">
                                          <p:stCondLst>
                                            <p:cond delay="676"/>
                                          </p:stCondLst>
                                        </p:cTn>
                                        <p:tgtEl>
                                          <p:spTgt spid="16"/>
                                        </p:tgtEl>
                                      </p:cBhvr>
                                      <p:to x="100000" y="100000"/>
                                    </p:animScale>
                                    <p:animScale>
                                      <p:cBhvr>
                                        <p:cTn id="271" dur="26">
                                          <p:stCondLst>
                                            <p:cond delay="1312"/>
                                          </p:stCondLst>
                                        </p:cTn>
                                        <p:tgtEl>
                                          <p:spTgt spid="16"/>
                                        </p:tgtEl>
                                      </p:cBhvr>
                                      <p:to x="100000" y="80000"/>
                                    </p:animScale>
                                    <p:animScale>
                                      <p:cBhvr>
                                        <p:cTn id="272" dur="166" decel="50000">
                                          <p:stCondLst>
                                            <p:cond delay="1338"/>
                                          </p:stCondLst>
                                        </p:cTn>
                                        <p:tgtEl>
                                          <p:spTgt spid="16"/>
                                        </p:tgtEl>
                                      </p:cBhvr>
                                      <p:to x="100000" y="100000"/>
                                    </p:animScale>
                                    <p:animScale>
                                      <p:cBhvr>
                                        <p:cTn id="273" dur="26">
                                          <p:stCondLst>
                                            <p:cond delay="1642"/>
                                          </p:stCondLst>
                                        </p:cTn>
                                        <p:tgtEl>
                                          <p:spTgt spid="16"/>
                                        </p:tgtEl>
                                      </p:cBhvr>
                                      <p:to x="100000" y="90000"/>
                                    </p:animScale>
                                    <p:animScale>
                                      <p:cBhvr>
                                        <p:cTn id="274" dur="166" decel="50000">
                                          <p:stCondLst>
                                            <p:cond delay="1668"/>
                                          </p:stCondLst>
                                        </p:cTn>
                                        <p:tgtEl>
                                          <p:spTgt spid="16"/>
                                        </p:tgtEl>
                                      </p:cBhvr>
                                      <p:to x="100000" y="100000"/>
                                    </p:animScale>
                                    <p:animScale>
                                      <p:cBhvr>
                                        <p:cTn id="275" dur="26">
                                          <p:stCondLst>
                                            <p:cond delay="1808"/>
                                          </p:stCondLst>
                                        </p:cTn>
                                        <p:tgtEl>
                                          <p:spTgt spid="16"/>
                                        </p:tgtEl>
                                      </p:cBhvr>
                                      <p:to x="100000" y="95000"/>
                                    </p:animScale>
                                    <p:animScale>
                                      <p:cBhvr>
                                        <p:cTn id="276" dur="166" decel="50000">
                                          <p:stCondLst>
                                            <p:cond delay="1834"/>
                                          </p:stCondLst>
                                        </p:cTn>
                                        <p:tgtEl>
                                          <p:spTgt spid="1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audio>
              <p:cMediaNode vol="80000">
                <p:cTn id="277" fill="hold" display="0">
                  <p:stCondLst>
                    <p:cond delay="indefinite"/>
                  </p:stCondLst>
                  <p:endCondLst>
                    <p:cond evt="onStopAudio" delay="0">
                      <p:tgtEl>
                        <p:sldTgt/>
                      </p:tgtEl>
                    </p:cond>
                  </p:endCondLst>
                </p:cTn>
                <p:tgtEl>
                  <p:spTgt spid="4"/>
                </p:tgtEl>
              </p:cMediaNode>
            </p:audio>
          </p:childTnLst>
        </p:cTn>
      </p:par>
    </p:tnLst>
    <p:bldLst>
      <p:bldP spid="2" grpId="0"/>
      <p:bldP spid="3" grpId="0" uiExpand="1"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710184" y="588994"/>
            <a:ext cx="10515600" cy="1325563"/>
          </a:xfrm>
        </p:spPr>
        <p:txBody>
          <a:bodyPr>
            <a:noAutofit/>
          </a:bodyPr>
          <a:lstStyle/>
          <a:p>
            <a:pPr algn="ctr"/>
            <a:r>
              <a:rPr lang="hr-HR" sz="9600" dirty="0" smtClean="0">
                <a:solidFill>
                  <a:schemeClr val="accent5">
                    <a:lumMod val="75000"/>
                  </a:schemeClr>
                </a:solidFill>
                <a:latin typeface="Aharoni" panose="02010803020104030203" pitchFamily="2" charset="-79"/>
                <a:cs typeface="Aharoni" panose="02010803020104030203" pitchFamily="2" charset="-79"/>
              </a:rPr>
              <a:t>GORNJI GRAD</a:t>
            </a:r>
            <a:endParaRPr lang="en-US" sz="9600" dirty="0">
              <a:solidFill>
                <a:schemeClr val="accent5">
                  <a:lumMod val="75000"/>
                </a:schemeClr>
              </a:solidFill>
              <a:latin typeface="Aharoni" panose="02010803020104030203" pitchFamily="2" charset="-79"/>
              <a:cs typeface="Aharoni" panose="02010803020104030203" pitchFamily="2" charset="-79"/>
            </a:endParaRPr>
          </a:p>
        </p:txBody>
      </p:sp>
      <p:sp>
        <p:nvSpPr>
          <p:cNvPr id="6" name="TekstniOkvir 5"/>
          <p:cNvSpPr txBox="1"/>
          <p:nvPr/>
        </p:nvSpPr>
        <p:spPr>
          <a:xfrm>
            <a:off x="6729984" y="5556016"/>
            <a:ext cx="3438144" cy="461665"/>
          </a:xfrm>
          <a:prstGeom prst="rect">
            <a:avLst/>
          </a:prstGeom>
          <a:noFill/>
        </p:spPr>
        <p:txBody>
          <a:bodyPr wrap="square" rtlCol="0">
            <a:spAutoFit/>
          </a:bodyPr>
          <a:lstStyle/>
          <a:p>
            <a:r>
              <a:rPr lang="hr-HR" sz="2400" dirty="0" smtClean="0">
                <a:latin typeface="Aharoni" panose="02010803020104030203" pitchFamily="2" charset="-79"/>
                <a:cs typeface="Aharoni" panose="02010803020104030203" pitchFamily="2" charset="-79"/>
              </a:rPr>
              <a:t>DOMAGOJ AUGUSTIĆ </a:t>
            </a:r>
            <a:endParaRPr lang="en-US" sz="2400" dirty="0">
              <a:latin typeface="Aharoni" panose="02010803020104030203" pitchFamily="2" charset="-79"/>
              <a:cs typeface="Aharoni" panose="02010803020104030203" pitchFamily="2" charset="-79"/>
            </a:endParaRPr>
          </a:p>
        </p:txBody>
      </p:sp>
      <p:sp>
        <p:nvSpPr>
          <p:cNvPr id="3" name="Content Placeholder 2"/>
          <p:cNvSpPr>
            <a:spLocks noGrp="1"/>
          </p:cNvSpPr>
          <p:nvPr>
            <p:ph idx="1"/>
          </p:nvPr>
        </p:nvSpPr>
        <p:spPr>
          <a:xfrm>
            <a:off x="838199" y="1825625"/>
            <a:ext cx="10529047" cy="4192056"/>
          </a:xfrm>
        </p:spPr>
        <p:txBody>
          <a:bodyPr>
            <a:normAutofit/>
          </a:bodyPr>
          <a:lstStyle/>
          <a:p>
            <a:pPr marL="0" indent="0">
              <a:buNone/>
            </a:pPr>
            <a:r>
              <a:rPr lang="hr-HR" sz="3600" dirty="0" smtClean="0">
                <a:latin typeface="Andalus" pitchFamily="18" charset="-78"/>
                <a:cs typeface="Andalus" pitchFamily="18" charset="-78"/>
              </a:rPr>
              <a:t>Gornji grad je najstariji dio Zagreba. Povijesna je jezgra današnjeg Zagreba. Smješten je na obronku Medvednice i do danas je ograđen bedemima Gradeca. Središte je Gornjeg grada Markov trg. Gornji grad obiluje povijesnim znamenitostima, kao što su: Kamenita vrata, crkva sv. Katarine, kula Lotrščak, Popov toranj…</a:t>
            </a:r>
            <a:endParaRPr lang="hr-HR" sz="3600" dirty="0">
              <a:latin typeface="Andalus" pitchFamily="18" charset="-78"/>
              <a:cs typeface="Andalus" pitchFamily="18" charset="-78"/>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2296770" y="1451454"/>
            <a:ext cx="7600265" cy="3963228"/>
          </a:xfrm>
          <a:prstGeom prst="rect">
            <a:avLst/>
          </a:prstGeom>
        </p:spPr>
      </p:pic>
    </p:spTree>
    <p:extLst>
      <p:ext uri="{BB962C8B-B14F-4D97-AF65-F5344CB8AC3E}">
        <p14:creationId xmlns:p14="http://schemas.microsoft.com/office/powerpoint/2010/main" xmlns="" val="1839504153"/>
      </p:ext>
    </p:extLst>
  </p:cSld>
  <p:clrMapOvr>
    <a:masterClrMapping/>
  </p:clrMapOvr>
  <mc:AlternateContent xmlns:mc="http://schemas.openxmlformats.org/markup-compatibility/2006">
    <mc:Choice xmlns:p14="http://schemas.microsoft.com/office/powerpoint/2010/main" xmlns="" Requires="p14">
      <p:transition spd="slow" p14:dur="4000">
        <p14:vortex dir="d"/>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3">
                                            <p:txEl>
                                              <p:pRg st="0" end="0"/>
                                            </p:txEl>
                                          </p:spTgt>
                                        </p:tgtEl>
                                        <p:attrNameLst>
                                          <p:attrName>style.visibility</p:attrName>
                                        </p:attrNameLst>
                                      </p:cBhvr>
                                      <p:to>
                                        <p:strVal val="visible"/>
                                      </p:to>
                                    </p:set>
                                    <p:animEffect transition="in" filter="wipe(down)">
                                      <p:cBhvr>
                                        <p:cTn id="25" dur="580">
                                          <p:stCondLst>
                                            <p:cond delay="0"/>
                                          </p:stCondLst>
                                        </p:cTn>
                                        <p:tgtEl>
                                          <p:spTgt spid="3">
                                            <p:txEl>
                                              <p:pRg st="0" end="0"/>
                                            </p:txEl>
                                          </p:spTgt>
                                        </p:tgtEl>
                                      </p:cBhvr>
                                    </p:animEffect>
                                    <p:anim calcmode="lin" valueType="num">
                                      <p:cBhvr>
                                        <p:cTn id="26" dur="1822" tmFilter="0,0; 0.14,0.36; 0.43,0.73; 0.71,0.91; 1.0,1.0">
                                          <p:stCondLst>
                                            <p:cond delay="0"/>
                                          </p:stCondLst>
                                        </p:cTn>
                                        <p:tgtEl>
                                          <p:spTgt spid="3">
                                            <p:txEl>
                                              <p:pRg st="0" end="0"/>
                                            </p:txEl>
                                          </p:spTgt>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3">
                                            <p:txEl>
                                              <p:pRg st="0" end="0"/>
                                            </p:txEl>
                                          </p:spTgt>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3">
                                            <p:txEl>
                                              <p:pRg st="0" end="0"/>
                                            </p:txEl>
                                          </p:spTgt>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3">
                                            <p:txEl>
                                              <p:pRg st="0" end="0"/>
                                            </p:txEl>
                                          </p:spTgt>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3">
                                            <p:txEl>
                                              <p:pRg st="0" end="0"/>
                                            </p:txEl>
                                          </p:spTgt>
                                        </p:tgtEl>
                                        <p:attrNameLst>
                                          <p:attrName>ppt_y</p:attrName>
                                        </p:attrNameLst>
                                      </p:cBhvr>
                                      <p:tavLst>
                                        <p:tav tm="0" fmla="#ppt_y-sin(pi*$)/81">
                                          <p:val>
                                            <p:fltVal val="0"/>
                                          </p:val>
                                        </p:tav>
                                        <p:tav tm="100000">
                                          <p:val>
                                            <p:fltVal val="1"/>
                                          </p:val>
                                        </p:tav>
                                      </p:tavLst>
                                    </p:anim>
                                    <p:animScale>
                                      <p:cBhvr>
                                        <p:cTn id="31" dur="26">
                                          <p:stCondLst>
                                            <p:cond delay="650"/>
                                          </p:stCondLst>
                                        </p:cTn>
                                        <p:tgtEl>
                                          <p:spTgt spid="3">
                                            <p:txEl>
                                              <p:pRg st="0" end="0"/>
                                            </p:txEl>
                                          </p:spTgt>
                                        </p:tgtEl>
                                      </p:cBhvr>
                                      <p:to x="100000" y="60000"/>
                                    </p:animScale>
                                    <p:animScale>
                                      <p:cBhvr>
                                        <p:cTn id="32" dur="166" decel="50000">
                                          <p:stCondLst>
                                            <p:cond delay="676"/>
                                          </p:stCondLst>
                                        </p:cTn>
                                        <p:tgtEl>
                                          <p:spTgt spid="3">
                                            <p:txEl>
                                              <p:pRg st="0" end="0"/>
                                            </p:txEl>
                                          </p:spTgt>
                                        </p:tgtEl>
                                      </p:cBhvr>
                                      <p:to x="100000" y="100000"/>
                                    </p:animScale>
                                    <p:animScale>
                                      <p:cBhvr>
                                        <p:cTn id="33" dur="26">
                                          <p:stCondLst>
                                            <p:cond delay="1312"/>
                                          </p:stCondLst>
                                        </p:cTn>
                                        <p:tgtEl>
                                          <p:spTgt spid="3">
                                            <p:txEl>
                                              <p:pRg st="0" end="0"/>
                                            </p:txEl>
                                          </p:spTgt>
                                        </p:tgtEl>
                                      </p:cBhvr>
                                      <p:to x="100000" y="80000"/>
                                    </p:animScale>
                                    <p:animScale>
                                      <p:cBhvr>
                                        <p:cTn id="34" dur="166" decel="50000">
                                          <p:stCondLst>
                                            <p:cond delay="1338"/>
                                          </p:stCondLst>
                                        </p:cTn>
                                        <p:tgtEl>
                                          <p:spTgt spid="3">
                                            <p:txEl>
                                              <p:pRg st="0" end="0"/>
                                            </p:txEl>
                                          </p:spTgt>
                                        </p:tgtEl>
                                      </p:cBhvr>
                                      <p:to x="100000" y="100000"/>
                                    </p:animScale>
                                    <p:animScale>
                                      <p:cBhvr>
                                        <p:cTn id="35" dur="26">
                                          <p:stCondLst>
                                            <p:cond delay="1642"/>
                                          </p:stCondLst>
                                        </p:cTn>
                                        <p:tgtEl>
                                          <p:spTgt spid="3">
                                            <p:txEl>
                                              <p:pRg st="0" end="0"/>
                                            </p:txEl>
                                          </p:spTgt>
                                        </p:tgtEl>
                                      </p:cBhvr>
                                      <p:to x="100000" y="90000"/>
                                    </p:animScale>
                                    <p:animScale>
                                      <p:cBhvr>
                                        <p:cTn id="36" dur="166" decel="50000">
                                          <p:stCondLst>
                                            <p:cond delay="1668"/>
                                          </p:stCondLst>
                                        </p:cTn>
                                        <p:tgtEl>
                                          <p:spTgt spid="3">
                                            <p:txEl>
                                              <p:pRg st="0" end="0"/>
                                            </p:txEl>
                                          </p:spTgt>
                                        </p:tgtEl>
                                      </p:cBhvr>
                                      <p:to x="100000" y="100000"/>
                                    </p:animScale>
                                    <p:animScale>
                                      <p:cBhvr>
                                        <p:cTn id="37" dur="26">
                                          <p:stCondLst>
                                            <p:cond delay="1808"/>
                                          </p:stCondLst>
                                        </p:cTn>
                                        <p:tgtEl>
                                          <p:spTgt spid="3">
                                            <p:txEl>
                                              <p:pRg st="0" end="0"/>
                                            </p:txEl>
                                          </p:spTgt>
                                        </p:tgtEl>
                                      </p:cBhvr>
                                      <p:to x="100000" y="95000"/>
                                    </p:animScale>
                                    <p:animScale>
                                      <p:cBhvr>
                                        <p:cTn id="38" dur="166" decel="50000">
                                          <p:stCondLst>
                                            <p:cond delay="1834"/>
                                          </p:stCondLst>
                                        </p:cTn>
                                        <p:tgtEl>
                                          <p:spTgt spid="3">
                                            <p:txEl>
                                              <p:pRg st="0" end="0"/>
                                            </p:txEl>
                                          </p:spTgt>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26" presetClass="entr" presetSubtype="0" fill="hold" nodeType="clickEffect">
                                  <p:stCondLst>
                                    <p:cond delay="0"/>
                                  </p:stCondLst>
                                  <p:childTnLst>
                                    <p:set>
                                      <p:cBhvr>
                                        <p:cTn id="42" dur="1" fill="hold">
                                          <p:stCondLst>
                                            <p:cond delay="0"/>
                                          </p:stCondLst>
                                        </p:cTn>
                                        <p:tgtEl>
                                          <p:spTgt spid="4"/>
                                        </p:tgtEl>
                                        <p:attrNameLst>
                                          <p:attrName>style.visibility</p:attrName>
                                        </p:attrNameLst>
                                      </p:cBhvr>
                                      <p:to>
                                        <p:strVal val="visible"/>
                                      </p:to>
                                    </p:set>
                                    <p:animEffect transition="in" filter="wipe(down)">
                                      <p:cBhvr>
                                        <p:cTn id="43" dur="580">
                                          <p:stCondLst>
                                            <p:cond delay="0"/>
                                          </p:stCondLst>
                                        </p:cTn>
                                        <p:tgtEl>
                                          <p:spTgt spid="4"/>
                                        </p:tgtEl>
                                      </p:cBhvr>
                                    </p:animEffect>
                                    <p:anim calcmode="lin" valueType="num">
                                      <p:cBhvr>
                                        <p:cTn id="44"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49" dur="26">
                                          <p:stCondLst>
                                            <p:cond delay="650"/>
                                          </p:stCondLst>
                                        </p:cTn>
                                        <p:tgtEl>
                                          <p:spTgt spid="4"/>
                                        </p:tgtEl>
                                      </p:cBhvr>
                                      <p:to x="100000" y="60000"/>
                                    </p:animScale>
                                    <p:animScale>
                                      <p:cBhvr>
                                        <p:cTn id="50" dur="166" decel="50000">
                                          <p:stCondLst>
                                            <p:cond delay="676"/>
                                          </p:stCondLst>
                                        </p:cTn>
                                        <p:tgtEl>
                                          <p:spTgt spid="4"/>
                                        </p:tgtEl>
                                      </p:cBhvr>
                                      <p:to x="100000" y="100000"/>
                                    </p:animScale>
                                    <p:animScale>
                                      <p:cBhvr>
                                        <p:cTn id="51" dur="26">
                                          <p:stCondLst>
                                            <p:cond delay="1312"/>
                                          </p:stCondLst>
                                        </p:cTn>
                                        <p:tgtEl>
                                          <p:spTgt spid="4"/>
                                        </p:tgtEl>
                                      </p:cBhvr>
                                      <p:to x="100000" y="80000"/>
                                    </p:animScale>
                                    <p:animScale>
                                      <p:cBhvr>
                                        <p:cTn id="52" dur="166" decel="50000">
                                          <p:stCondLst>
                                            <p:cond delay="1338"/>
                                          </p:stCondLst>
                                        </p:cTn>
                                        <p:tgtEl>
                                          <p:spTgt spid="4"/>
                                        </p:tgtEl>
                                      </p:cBhvr>
                                      <p:to x="100000" y="100000"/>
                                    </p:animScale>
                                    <p:animScale>
                                      <p:cBhvr>
                                        <p:cTn id="53" dur="26">
                                          <p:stCondLst>
                                            <p:cond delay="1642"/>
                                          </p:stCondLst>
                                        </p:cTn>
                                        <p:tgtEl>
                                          <p:spTgt spid="4"/>
                                        </p:tgtEl>
                                      </p:cBhvr>
                                      <p:to x="100000" y="90000"/>
                                    </p:animScale>
                                    <p:animScale>
                                      <p:cBhvr>
                                        <p:cTn id="54" dur="166" decel="50000">
                                          <p:stCondLst>
                                            <p:cond delay="1668"/>
                                          </p:stCondLst>
                                        </p:cTn>
                                        <p:tgtEl>
                                          <p:spTgt spid="4"/>
                                        </p:tgtEl>
                                      </p:cBhvr>
                                      <p:to x="100000" y="100000"/>
                                    </p:animScale>
                                    <p:animScale>
                                      <p:cBhvr>
                                        <p:cTn id="55" dur="26">
                                          <p:stCondLst>
                                            <p:cond delay="1808"/>
                                          </p:stCondLst>
                                        </p:cTn>
                                        <p:tgtEl>
                                          <p:spTgt spid="4"/>
                                        </p:tgtEl>
                                      </p:cBhvr>
                                      <p:to x="100000" y="95000"/>
                                    </p:animScale>
                                    <p:animScale>
                                      <p:cBhvr>
                                        <p:cTn id="56" dur="166" decel="50000">
                                          <p:stCondLst>
                                            <p:cond delay="1834"/>
                                          </p:stCondLst>
                                        </p:cTn>
                                        <p:tgtEl>
                                          <p:spTgt spid="4"/>
                                        </p:tgtEl>
                                      </p:cBhvr>
                                      <p:to x="100000" y="100000"/>
                                    </p:animScale>
                                  </p:childTnLst>
                                </p:cTn>
                              </p:par>
                            </p:childTnLst>
                          </p:cTn>
                        </p:par>
                      </p:childTnLst>
                    </p:cTn>
                  </p:par>
                  <p:par>
                    <p:cTn id="57" fill="hold">
                      <p:stCondLst>
                        <p:cond delay="indefinite"/>
                      </p:stCondLst>
                      <p:childTnLst>
                        <p:par>
                          <p:cTn id="58" fill="hold">
                            <p:stCondLst>
                              <p:cond delay="0"/>
                            </p:stCondLst>
                            <p:childTnLst>
                              <p:par>
                                <p:cTn id="59" presetID="26" presetClass="entr" presetSubtype="0" fill="hold" grpId="0" nodeType="clickEffect">
                                  <p:stCondLst>
                                    <p:cond delay="0"/>
                                  </p:stCondLst>
                                  <p:childTnLst>
                                    <p:set>
                                      <p:cBhvr>
                                        <p:cTn id="60" dur="1" fill="hold">
                                          <p:stCondLst>
                                            <p:cond delay="0"/>
                                          </p:stCondLst>
                                        </p:cTn>
                                        <p:tgtEl>
                                          <p:spTgt spid="6"/>
                                        </p:tgtEl>
                                        <p:attrNameLst>
                                          <p:attrName>style.visibility</p:attrName>
                                        </p:attrNameLst>
                                      </p:cBhvr>
                                      <p:to>
                                        <p:strVal val="visible"/>
                                      </p:to>
                                    </p:set>
                                    <p:animEffect transition="in" filter="wipe(down)">
                                      <p:cBhvr>
                                        <p:cTn id="61" dur="580">
                                          <p:stCondLst>
                                            <p:cond delay="0"/>
                                          </p:stCondLst>
                                        </p:cTn>
                                        <p:tgtEl>
                                          <p:spTgt spid="6"/>
                                        </p:tgtEl>
                                      </p:cBhvr>
                                    </p:animEffect>
                                    <p:anim calcmode="lin" valueType="num">
                                      <p:cBhvr>
                                        <p:cTn id="62"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63"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64"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65"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66"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67" dur="26">
                                          <p:stCondLst>
                                            <p:cond delay="650"/>
                                          </p:stCondLst>
                                        </p:cTn>
                                        <p:tgtEl>
                                          <p:spTgt spid="6"/>
                                        </p:tgtEl>
                                      </p:cBhvr>
                                      <p:to x="100000" y="60000"/>
                                    </p:animScale>
                                    <p:animScale>
                                      <p:cBhvr>
                                        <p:cTn id="68" dur="166" decel="50000">
                                          <p:stCondLst>
                                            <p:cond delay="676"/>
                                          </p:stCondLst>
                                        </p:cTn>
                                        <p:tgtEl>
                                          <p:spTgt spid="6"/>
                                        </p:tgtEl>
                                      </p:cBhvr>
                                      <p:to x="100000" y="100000"/>
                                    </p:animScale>
                                    <p:animScale>
                                      <p:cBhvr>
                                        <p:cTn id="69" dur="26">
                                          <p:stCondLst>
                                            <p:cond delay="1312"/>
                                          </p:stCondLst>
                                        </p:cTn>
                                        <p:tgtEl>
                                          <p:spTgt spid="6"/>
                                        </p:tgtEl>
                                      </p:cBhvr>
                                      <p:to x="100000" y="80000"/>
                                    </p:animScale>
                                    <p:animScale>
                                      <p:cBhvr>
                                        <p:cTn id="70" dur="166" decel="50000">
                                          <p:stCondLst>
                                            <p:cond delay="1338"/>
                                          </p:stCondLst>
                                        </p:cTn>
                                        <p:tgtEl>
                                          <p:spTgt spid="6"/>
                                        </p:tgtEl>
                                      </p:cBhvr>
                                      <p:to x="100000" y="100000"/>
                                    </p:animScale>
                                    <p:animScale>
                                      <p:cBhvr>
                                        <p:cTn id="71" dur="26">
                                          <p:stCondLst>
                                            <p:cond delay="1642"/>
                                          </p:stCondLst>
                                        </p:cTn>
                                        <p:tgtEl>
                                          <p:spTgt spid="6"/>
                                        </p:tgtEl>
                                      </p:cBhvr>
                                      <p:to x="100000" y="90000"/>
                                    </p:animScale>
                                    <p:animScale>
                                      <p:cBhvr>
                                        <p:cTn id="72" dur="166" decel="50000">
                                          <p:stCondLst>
                                            <p:cond delay="1668"/>
                                          </p:stCondLst>
                                        </p:cTn>
                                        <p:tgtEl>
                                          <p:spTgt spid="6"/>
                                        </p:tgtEl>
                                      </p:cBhvr>
                                      <p:to x="100000" y="100000"/>
                                    </p:animScale>
                                    <p:animScale>
                                      <p:cBhvr>
                                        <p:cTn id="73" dur="26">
                                          <p:stCondLst>
                                            <p:cond delay="1808"/>
                                          </p:stCondLst>
                                        </p:cTn>
                                        <p:tgtEl>
                                          <p:spTgt spid="6"/>
                                        </p:tgtEl>
                                      </p:cBhvr>
                                      <p:to x="100000" y="95000"/>
                                    </p:animScale>
                                    <p:animScale>
                                      <p:cBhvr>
                                        <p:cTn id="74"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noAutofit/>
          </a:bodyPr>
          <a:lstStyle/>
          <a:p>
            <a:r>
              <a:rPr lang="hr-HR" sz="6000" dirty="0" smtClean="0">
                <a:solidFill>
                  <a:schemeClr val="accent5">
                    <a:lumMod val="75000"/>
                  </a:schemeClr>
                </a:solidFill>
                <a:latin typeface="Aharoni" panose="02010803020104030203" pitchFamily="2" charset="-79"/>
                <a:cs typeface="Aharoni" panose="02010803020104030203" pitchFamily="2" charset="-79"/>
              </a:rPr>
              <a:t>TRG BANA JOSIPA JELAČIĆA</a:t>
            </a:r>
            <a:r>
              <a:rPr lang="en-US" sz="6000" dirty="0" smtClean="0">
                <a:solidFill>
                  <a:schemeClr val="accent5">
                    <a:lumMod val="75000"/>
                  </a:schemeClr>
                </a:solidFill>
                <a:latin typeface="Aharoni" panose="02010803020104030203" pitchFamily="2" charset="-79"/>
                <a:cs typeface="Aharoni" panose="02010803020104030203" pitchFamily="2" charset="-79"/>
              </a:rPr>
              <a:t/>
            </a:r>
            <a:br>
              <a:rPr lang="en-US" sz="6000" dirty="0" smtClean="0">
                <a:solidFill>
                  <a:schemeClr val="accent5">
                    <a:lumMod val="75000"/>
                  </a:schemeClr>
                </a:solidFill>
                <a:latin typeface="Aharoni" panose="02010803020104030203" pitchFamily="2" charset="-79"/>
                <a:cs typeface="Aharoni" panose="02010803020104030203" pitchFamily="2" charset="-79"/>
              </a:rPr>
            </a:br>
            <a:endParaRPr lang="en-US" sz="6000" dirty="0">
              <a:solidFill>
                <a:schemeClr val="accent5">
                  <a:lumMod val="75000"/>
                </a:schemeClr>
              </a:solidFill>
              <a:latin typeface="Aharoni" panose="02010803020104030203" pitchFamily="2" charset="-79"/>
              <a:cs typeface="Aharoni" panose="02010803020104030203" pitchFamily="2" charset="-79"/>
            </a:endParaRPr>
          </a:p>
        </p:txBody>
      </p:sp>
      <p:sp>
        <p:nvSpPr>
          <p:cNvPr id="3" name="Rezervirano mjesto sadržaja 2"/>
          <p:cNvSpPr>
            <a:spLocks noGrp="1"/>
          </p:cNvSpPr>
          <p:nvPr>
            <p:ph idx="1"/>
          </p:nvPr>
        </p:nvSpPr>
        <p:spPr>
          <a:xfrm>
            <a:off x="838200" y="1386713"/>
            <a:ext cx="10515600" cy="4351338"/>
          </a:xfrm>
        </p:spPr>
        <p:txBody>
          <a:bodyPr>
            <a:normAutofit/>
          </a:bodyPr>
          <a:lstStyle/>
          <a:p>
            <a:pPr marL="0" indent="0">
              <a:buNone/>
            </a:pPr>
            <a:r>
              <a:rPr lang="hr-HR" sz="3600" dirty="0" smtClean="0">
                <a:latin typeface="Andalus" panose="02020603050405020304" pitchFamily="18" charset="-78"/>
                <a:cs typeface="Andalus" panose="02020603050405020304" pitchFamily="18" charset="-78"/>
              </a:rPr>
              <a:t>Skraćeno ga se naziva Trg bana Jelačića, Jelačićev trg, Jelačić-plac, a stariji nazivi su Trg Republike i Harmica. Dominira kip J. Jelačića kipara Dominika </a:t>
            </a:r>
            <a:r>
              <a:rPr lang="hr-HR" sz="3600" dirty="0" err="1" smtClean="0">
                <a:latin typeface="Andalus" panose="02020603050405020304" pitchFamily="18" charset="-78"/>
                <a:cs typeface="Andalus" panose="02020603050405020304" pitchFamily="18" charset="-78"/>
              </a:rPr>
              <a:t>Fernkona</a:t>
            </a:r>
            <a:r>
              <a:rPr lang="hr-HR" sz="3600" dirty="0" smtClean="0">
                <a:latin typeface="Andalus" panose="02020603050405020304" pitchFamily="18" charset="-78"/>
                <a:cs typeface="Andalus" panose="02020603050405020304" pitchFamily="18" charset="-78"/>
              </a:rPr>
              <a:t>. 1866. godine prvi je put postavljen na trg. 1947. komunistički režim ga je uklonio, a 1990. je vraćen. Trg se nije oduvijek nalazio u krugu grada, već je bio prazna poljana ispod zidina Gradeca i Kaptola.</a:t>
            </a:r>
            <a:endParaRPr lang="en-US" sz="3600" dirty="0" smtClean="0">
              <a:latin typeface="Andalus" panose="02020603050405020304" pitchFamily="18" charset="-78"/>
              <a:cs typeface="Andalus" panose="02020603050405020304" pitchFamily="18" charset="-78"/>
            </a:endParaRPr>
          </a:p>
          <a:p>
            <a:pPr marL="0" indent="0">
              <a:buNone/>
            </a:pPr>
            <a:endParaRPr lang="en-US" sz="3600" dirty="0">
              <a:latin typeface="Andalus" panose="02020603050405020304" pitchFamily="18" charset="-78"/>
              <a:cs typeface="Andalus" panose="02020603050405020304" pitchFamily="18" charset="-78"/>
            </a:endParaRPr>
          </a:p>
        </p:txBody>
      </p:sp>
      <p:sp>
        <p:nvSpPr>
          <p:cNvPr id="5" name="TekstniOkvir 4"/>
          <p:cNvSpPr txBox="1"/>
          <p:nvPr/>
        </p:nvSpPr>
        <p:spPr>
          <a:xfrm>
            <a:off x="7461504" y="5468112"/>
            <a:ext cx="3712464" cy="1152144"/>
          </a:xfrm>
          <a:prstGeom prst="rect">
            <a:avLst/>
          </a:prstGeom>
          <a:noFill/>
        </p:spPr>
        <p:txBody>
          <a:bodyPr wrap="square" rtlCol="0">
            <a:spAutoFit/>
          </a:bodyPr>
          <a:lstStyle/>
          <a:p>
            <a:endParaRPr lang="en-US" dirty="0"/>
          </a:p>
        </p:txBody>
      </p:sp>
      <p:sp>
        <p:nvSpPr>
          <p:cNvPr id="6" name="TekstniOkvir 5"/>
          <p:cNvSpPr txBox="1"/>
          <p:nvPr/>
        </p:nvSpPr>
        <p:spPr>
          <a:xfrm>
            <a:off x="5724144" y="5738051"/>
            <a:ext cx="5230368" cy="646331"/>
          </a:xfrm>
          <a:prstGeom prst="rect">
            <a:avLst/>
          </a:prstGeom>
          <a:noFill/>
        </p:spPr>
        <p:txBody>
          <a:bodyPr wrap="square" rtlCol="0">
            <a:spAutoFit/>
          </a:bodyPr>
          <a:lstStyle/>
          <a:p>
            <a:r>
              <a:rPr lang="hr-HR" sz="3600" dirty="0" smtClean="0">
                <a:solidFill>
                  <a:schemeClr val="tx1">
                    <a:lumMod val="95000"/>
                    <a:lumOff val="5000"/>
                  </a:schemeClr>
                </a:solidFill>
                <a:latin typeface="Aharoni" panose="02010803020104030203" pitchFamily="2" charset="-79"/>
                <a:cs typeface="Aharoni" panose="02010803020104030203" pitchFamily="2" charset="-79"/>
              </a:rPr>
              <a:t>SANJA HERCIGONJA</a:t>
            </a:r>
            <a:endParaRPr lang="en-US" sz="3600" dirty="0">
              <a:solidFill>
                <a:schemeClr val="tx1">
                  <a:lumMod val="95000"/>
                  <a:lumOff val="5000"/>
                </a:schemeClr>
              </a:solidFill>
              <a:latin typeface="Aharoni" panose="02010803020104030203" pitchFamily="2" charset="-79"/>
              <a:cs typeface="Aharoni" panose="02010803020104030203" pitchFamily="2" charset="-79"/>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3042445" y="1079412"/>
            <a:ext cx="6155345" cy="4623349"/>
          </a:xfrm>
          <a:prstGeom prst="rect">
            <a:avLst/>
          </a:prstGeom>
        </p:spPr>
      </p:pic>
    </p:spTree>
    <p:extLst>
      <p:ext uri="{BB962C8B-B14F-4D97-AF65-F5344CB8AC3E}">
        <p14:creationId xmlns:p14="http://schemas.microsoft.com/office/powerpoint/2010/main" xmlns="" val="1888327930"/>
      </p:ext>
    </p:extLst>
  </p:cSld>
  <p:clrMapOvr>
    <a:masterClrMapping/>
  </p:clrMapOvr>
  <mc:AlternateContent xmlns:mc="http://schemas.openxmlformats.org/markup-compatibility/2006">
    <mc:Choice xmlns:p14="http://schemas.microsoft.com/office/powerpoint/2010/main" xmlns="" Requires="p14">
      <p:transition spd="slow" p14:dur="4000">
        <p14:vortex dir="d"/>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3">
                                            <p:txEl>
                                              <p:pRg st="0" end="0"/>
                                            </p:txEl>
                                          </p:spTgt>
                                        </p:tgtEl>
                                        <p:attrNameLst>
                                          <p:attrName>style.visibility</p:attrName>
                                        </p:attrNameLst>
                                      </p:cBhvr>
                                      <p:to>
                                        <p:strVal val="visible"/>
                                      </p:to>
                                    </p:set>
                                    <p:animEffect transition="in" filter="wipe(down)">
                                      <p:cBhvr>
                                        <p:cTn id="25" dur="580">
                                          <p:stCondLst>
                                            <p:cond delay="0"/>
                                          </p:stCondLst>
                                        </p:cTn>
                                        <p:tgtEl>
                                          <p:spTgt spid="3">
                                            <p:txEl>
                                              <p:pRg st="0" end="0"/>
                                            </p:txEl>
                                          </p:spTgt>
                                        </p:tgtEl>
                                      </p:cBhvr>
                                    </p:animEffect>
                                    <p:anim calcmode="lin" valueType="num">
                                      <p:cBhvr>
                                        <p:cTn id="26" dur="1822" tmFilter="0,0; 0.14,0.36; 0.43,0.73; 0.71,0.91; 1.0,1.0">
                                          <p:stCondLst>
                                            <p:cond delay="0"/>
                                          </p:stCondLst>
                                        </p:cTn>
                                        <p:tgtEl>
                                          <p:spTgt spid="3">
                                            <p:txEl>
                                              <p:pRg st="0" end="0"/>
                                            </p:txEl>
                                          </p:spTgt>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3">
                                            <p:txEl>
                                              <p:pRg st="0" end="0"/>
                                            </p:txEl>
                                          </p:spTgt>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3">
                                            <p:txEl>
                                              <p:pRg st="0" end="0"/>
                                            </p:txEl>
                                          </p:spTgt>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3">
                                            <p:txEl>
                                              <p:pRg st="0" end="0"/>
                                            </p:txEl>
                                          </p:spTgt>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3">
                                            <p:txEl>
                                              <p:pRg st="0" end="0"/>
                                            </p:txEl>
                                          </p:spTgt>
                                        </p:tgtEl>
                                        <p:attrNameLst>
                                          <p:attrName>ppt_y</p:attrName>
                                        </p:attrNameLst>
                                      </p:cBhvr>
                                      <p:tavLst>
                                        <p:tav tm="0" fmla="#ppt_y-sin(pi*$)/81">
                                          <p:val>
                                            <p:fltVal val="0"/>
                                          </p:val>
                                        </p:tav>
                                        <p:tav tm="100000">
                                          <p:val>
                                            <p:fltVal val="1"/>
                                          </p:val>
                                        </p:tav>
                                      </p:tavLst>
                                    </p:anim>
                                    <p:animScale>
                                      <p:cBhvr>
                                        <p:cTn id="31" dur="26">
                                          <p:stCondLst>
                                            <p:cond delay="650"/>
                                          </p:stCondLst>
                                        </p:cTn>
                                        <p:tgtEl>
                                          <p:spTgt spid="3">
                                            <p:txEl>
                                              <p:pRg st="0" end="0"/>
                                            </p:txEl>
                                          </p:spTgt>
                                        </p:tgtEl>
                                      </p:cBhvr>
                                      <p:to x="100000" y="60000"/>
                                    </p:animScale>
                                    <p:animScale>
                                      <p:cBhvr>
                                        <p:cTn id="32" dur="166" decel="50000">
                                          <p:stCondLst>
                                            <p:cond delay="676"/>
                                          </p:stCondLst>
                                        </p:cTn>
                                        <p:tgtEl>
                                          <p:spTgt spid="3">
                                            <p:txEl>
                                              <p:pRg st="0" end="0"/>
                                            </p:txEl>
                                          </p:spTgt>
                                        </p:tgtEl>
                                      </p:cBhvr>
                                      <p:to x="100000" y="100000"/>
                                    </p:animScale>
                                    <p:animScale>
                                      <p:cBhvr>
                                        <p:cTn id="33" dur="26">
                                          <p:stCondLst>
                                            <p:cond delay="1312"/>
                                          </p:stCondLst>
                                        </p:cTn>
                                        <p:tgtEl>
                                          <p:spTgt spid="3">
                                            <p:txEl>
                                              <p:pRg st="0" end="0"/>
                                            </p:txEl>
                                          </p:spTgt>
                                        </p:tgtEl>
                                      </p:cBhvr>
                                      <p:to x="100000" y="80000"/>
                                    </p:animScale>
                                    <p:animScale>
                                      <p:cBhvr>
                                        <p:cTn id="34" dur="166" decel="50000">
                                          <p:stCondLst>
                                            <p:cond delay="1338"/>
                                          </p:stCondLst>
                                        </p:cTn>
                                        <p:tgtEl>
                                          <p:spTgt spid="3">
                                            <p:txEl>
                                              <p:pRg st="0" end="0"/>
                                            </p:txEl>
                                          </p:spTgt>
                                        </p:tgtEl>
                                      </p:cBhvr>
                                      <p:to x="100000" y="100000"/>
                                    </p:animScale>
                                    <p:animScale>
                                      <p:cBhvr>
                                        <p:cTn id="35" dur="26">
                                          <p:stCondLst>
                                            <p:cond delay="1642"/>
                                          </p:stCondLst>
                                        </p:cTn>
                                        <p:tgtEl>
                                          <p:spTgt spid="3">
                                            <p:txEl>
                                              <p:pRg st="0" end="0"/>
                                            </p:txEl>
                                          </p:spTgt>
                                        </p:tgtEl>
                                      </p:cBhvr>
                                      <p:to x="100000" y="90000"/>
                                    </p:animScale>
                                    <p:animScale>
                                      <p:cBhvr>
                                        <p:cTn id="36" dur="166" decel="50000">
                                          <p:stCondLst>
                                            <p:cond delay="1668"/>
                                          </p:stCondLst>
                                        </p:cTn>
                                        <p:tgtEl>
                                          <p:spTgt spid="3">
                                            <p:txEl>
                                              <p:pRg st="0" end="0"/>
                                            </p:txEl>
                                          </p:spTgt>
                                        </p:tgtEl>
                                      </p:cBhvr>
                                      <p:to x="100000" y="100000"/>
                                    </p:animScale>
                                    <p:animScale>
                                      <p:cBhvr>
                                        <p:cTn id="37" dur="26">
                                          <p:stCondLst>
                                            <p:cond delay="1808"/>
                                          </p:stCondLst>
                                        </p:cTn>
                                        <p:tgtEl>
                                          <p:spTgt spid="3">
                                            <p:txEl>
                                              <p:pRg st="0" end="0"/>
                                            </p:txEl>
                                          </p:spTgt>
                                        </p:tgtEl>
                                      </p:cBhvr>
                                      <p:to x="100000" y="95000"/>
                                    </p:animScale>
                                    <p:animScale>
                                      <p:cBhvr>
                                        <p:cTn id="38" dur="166" decel="50000">
                                          <p:stCondLst>
                                            <p:cond delay="1834"/>
                                          </p:stCondLst>
                                        </p:cTn>
                                        <p:tgtEl>
                                          <p:spTgt spid="3">
                                            <p:txEl>
                                              <p:pRg st="0" end="0"/>
                                            </p:txEl>
                                          </p:spTgt>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26" presetClass="entr" presetSubtype="0" fill="hold" grpId="0" nodeType="clickEffect">
                                  <p:stCondLst>
                                    <p:cond delay="0"/>
                                  </p:stCondLst>
                                  <p:childTnLst>
                                    <p:set>
                                      <p:cBhvr>
                                        <p:cTn id="42" dur="1" fill="hold">
                                          <p:stCondLst>
                                            <p:cond delay="0"/>
                                          </p:stCondLst>
                                        </p:cTn>
                                        <p:tgtEl>
                                          <p:spTgt spid="6"/>
                                        </p:tgtEl>
                                        <p:attrNameLst>
                                          <p:attrName>style.visibility</p:attrName>
                                        </p:attrNameLst>
                                      </p:cBhvr>
                                      <p:to>
                                        <p:strVal val="visible"/>
                                      </p:to>
                                    </p:set>
                                    <p:animEffect transition="in" filter="wipe(down)">
                                      <p:cBhvr>
                                        <p:cTn id="43" dur="580">
                                          <p:stCondLst>
                                            <p:cond delay="0"/>
                                          </p:stCondLst>
                                        </p:cTn>
                                        <p:tgtEl>
                                          <p:spTgt spid="6"/>
                                        </p:tgtEl>
                                      </p:cBhvr>
                                    </p:animEffect>
                                    <p:anim calcmode="lin" valueType="num">
                                      <p:cBhvr>
                                        <p:cTn id="44"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49" dur="26">
                                          <p:stCondLst>
                                            <p:cond delay="650"/>
                                          </p:stCondLst>
                                        </p:cTn>
                                        <p:tgtEl>
                                          <p:spTgt spid="6"/>
                                        </p:tgtEl>
                                      </p:cBhvr>
                                      <p:to x="100000" y="60000"/>
                                    </p:animScale>
                                    <p:animScale>
                                      <p:cBhvr>
                                        <p:cTn id="50" dur="166" decel="50000">
                                          <p:stCondLst>
                                            <p:cond delay="676"/>
                                          </p:stCondLst>
                                        </p:cTn>
                                        <p:tgtEl>
                                          <p:spTgt spid="6"/>
                                        </p:tgtEl>
                                      </p:cBhvr>
                                      <p:to x="100000" y="100000"/>
                                    </p:animScale>
                                    <p:animScale>
                                      <p:cBhvr>
                                        <p:cTn id="51" dur="26">
                                          <p:stCondLst>
                                            <p:cond delay="1312"/>
                                          </p:stCondLst>
                                        </p:cTn>
                                        <p:tgtEl>
                                          <p:spTgt spid="6"/>
                                        </p:tgtEl>
                                      </p:cBhvr>
                                      <p:to x="100000" y="80000"/>
                                    </p:animScale>
                                    <p:animScale>
                                      <p:cBhvr>
                                        <p:cTn id="52" dur="166" decel="50000">
                                          <p:stCondLst>
                                            <p:cond delay="1338"/>
                                          </p:stCondLst>
                                        </p:cTn>
                                        <p:tgtEl>
                                          <p:spTgt spid="6"/>
                                        </p:tgtEl>
                                      </p:cBhvr>
                                      <p:to x="100000" y="100000"/>
                                    </p:animScale>
                                    <p:animScale>
                                      <p:cBhvr>
                                        <p:cTn id="53" dur="26">
                                          <p:stCondLst>
                                            <p:cond delay="1642"/>
                                          </p:stCondLst>
                                        </p:cTn>
                                        <p:tgtEl>
                                          <p:spTgt spid="6"/>
                                        </p:tgtEl>
                                      </p:cBhvr>
                                      <p:to x="100000" y="90000"/>
                                    </p:animScale>
                                    <p:animScale>
                                      <p:cBhvr>
                                        <p:cTn id="54" dur="166" decel="50000">
                                          <p:stCondLst>
                                            <p:cond delay="1668"/>
                                          </p:stCondLst>
                                        </p:cTn>
                                        <p:tgtEl>
                                          <p:spTgt spid="6"/>
                                        </p:tgtEl>
                                      </p:cBhvr>
                                      <p:to x="100000" y="100000"/>
                                    </p:animScale>
                                    <p:animScale>
                                      <p:cBhvr>
                                        <p:cTn id="55" dur="26">
                                          <p:stCondLst>
                                            <p:cond delay="1808"/>
                                          </p:stCondLst>
                                        </p:cTn>
                                        <p:tgtEl>
                                          <p:spTgt spid="6"/>
                                        </p:tgtEl>
                                      </p:cBhvr>
                                      <p:to x="100000" y="95000"/>
                                    </p:animScale>
                                    <p:animScale>
                                      <p:cBhvr>
                                        <p:cTn id="56" dur="166" decel="50000">
                                          <p:stCondLst>
                                            <p:cond delay="1834"/>
                                          </p:stCondLst>
                                        </p:cTn>
                                        <p:tgtEl>
                                          <p:spTgt spid="6"/>
                                        </p:tgtEl>
                                      </p:cBhvr>
                                      <p:to x="100000" y="100000"/>
                                    </p:animScale>
                                  </p:childTnLst>
                                </p:cTn>
                              </p:par>
                            </p:childTnLst>
                          </p:cTn>
                        </p:par>
                      </p:childTnLst>
                    </p:cTn>
                  </p:par>
                  <p:par>
                    <p:cTn id="57" fill="hold">
                      <p:stCondLst>
                        <p:cond delay="indefinite"/>
                      </p:stCondLst>
                      <p:childTnLst>
                        <p:par>
                          <p:cTn id="58" fill="hold">
                            <p:stCondLst>
                              <p:cond delay="0"/>
                            </p:stCondLst>
                            <p:childTnLst>
                              <p:par>
                                <p:cTn id="59" presetID="26" presetClass="entr" presetSubtype="0" fill="hold" nodeType="clickEffect">
                                  <p:stCondLst>
                                    <p:cond delay="0"/>
                                  </p:stCondLst>
                                  <p:childTnLst>
                                    <p:set>
                                      <p:cBhvr>
                                        <p:cTn id="60" dur="1" fill="hold">
                                          <p:stCondLst>
                                            <p:cond delay="0"/>
                                          </p:stCondLst>
                                        </p:cTn>
                                        <p:tgtEl>
                                          <p:spTgt spid="4"/>
                                        </p:tgtEl>
                                        <p:attrNameLst>
                                          <p:attrName>style.visibility</p:attrName>
                                        </p:attrNameLst>
                                      </p:cBhvr>
                                      <p:to>
                                        <p:strVal val="visible"/>
                                      </p:to>
                                    </p:set>
                                    <p:animEffect transition="in" filter="wipe(down)">
                                      <p:cBhvr>
                                        <p:cTn id="61" dur="580">
                                          <p:stCondLst>
                                            <p:cond delay="0"/>
                                          </p:stCondLst>
                                        </p:cTn>
                                        <p:tgtEl>
                                          <p:spTgt spid="4"/>
                                        </p:tgtEl>
                                      </p:cBhvr>
                                    </p:animEffect>
                                    <p:anim calcmode="lin" valueType="num">
                                      <p:cBhvr>
                                        <p:cTn id="62"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63"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64"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65"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66"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67" dur="26">
                                          <p:stCondLst>
                                            <p:cond delay="650"/>
                                          </p:stCondLst>
                                        </p:cTn>
                                        <p:tgtEl>
                                          <p:spTgt spid="4"/>
                                        </p:tgtEl>
                                      </p:cBhvr>
                                      <p:to x="100000" y="60000"/>
                                    </p:animScale>
                                    <p:animScale>
                                      <p:cBhvr>
                                        <p:cTn id="68" dur="166" decel="50000">
                                          <p:stCondLst>
                                            <p:cond delay="676"/>
                                          </p:stCondLst>
                                        </p:cTn>
                                        <p:tgtEl>
                                          <p:spTgt spid="4"/>
                                        </p:tgtEl>
                                      </p:cBhvr>
                                      <p:to x="100000" y="100000"/>
                                    </p:animScale>
                                    <p:animScale>
                                      <p:cBhvr>
                                        <p:cTn id="69" dur="26">
                                          <p:stCondLst>
                                            <p:cond delay="1312"/>
                                          </p:stCondLst>
                                        </p:cTn>
                                        <p:tgtEl>
                                          <p:spTgt spid="4"/>
                                        </p:tgtEl>
                                      </p:cBhvr>
                                      <p:to x="100000" y="80000"/>
                                    </p:animScale>
                                    <p:animScale>
                                      <p:cBhvr>
                                        <p:cTn id="70" dur="166" decel="50000">
                                          <p:stCondLst>
                                            <p:cond delay="1338"/>
                                          </p:stCondLst>
                                        </p:cTn>
                                        <p:tgtEl>
                                          <p:spTgt spid="4"/>
                                        </p:tgtEl>
                                      </p:cBhvr>
                                      <p:to x="100000" y="100000"/>
                                    </p:animScale>
                                    <p:animScale>
                                      <p:cBhvr>
                                        <p:cTn id="71" dur="26">
                                          <p:stCondLst>
                                            <p:cond delay="1642"/>
                                          </p:stCondLst>
                                        </p:cTn>
                                        <p:tgtEl>
                                          <p:spTgt spid="4"/>
                                        </p:tgtEl>
                                      </p:cBhvr>
                                      <p:to x="100000" y="90000"/>
                                    </p:animScale>
                                    <p:animScale>
                                      <p:cBhvr>
                                        <p:cTn id="72" dur="166" decel="50000">
                                          <p:stCondLst>
                                            <p:cond delay="1668"/>
                                          </p:stCondLst>
                                        </p:cTn>
                                        <p:tgtEl>
                                          <p:spTgt spid="4"/>
                                        </p:tgtEl>
                                      </p:cBhvr>
                                      <p:to x="100000" y="100000"/>
                                    </p:animScale>
                                    <p:animScale>
                                      <p:cBhvr>
                                        <p:cTn id="73" dur="26">
                                          <p:stCondLst>
                                            <p:cond delay="1808"/>
                                          </p:stCondLst>
                                        </p:cTn>
                                        <p:tgtEl>
                                          <p:spTgt spid="4"/>
                                        </p:tgtEl>
                                      </p:cBhvr>
                                      <p:to x="100000" y="95000"/>
                                    </p:animScale>
                                    <p:animScale>
                                      <p:cBhvr>
                                        <p:cTn id="74"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noAutofit/>
          </a:bodyPr>
          <a:lstStyle/>
          <a:p>
            <a:r>
              <a:rPr lang="hr-HR" sz="9600" dirty="0" smtClean="0">
                <a:solidFill>
                  <a:schemeClr val="accent5">
                    <a:lumMod val="75000"/>
                  </a:schemeClr>
                </a:solidFill>
                <a:latin typeface="Aharoni" panose="02010803020104030203" pitchFamily="2" charset="-79"/>
                <a:cs typeface="Aharoni" panose="02010803020104030203" pitchFamily="2" charset="-79"/>
              </a:rPr>
              <a:t>KULA LOTRŠČAK</a:t>
            </a:r>
            <a:endParaRPr lang="en-US" sz="9600" dirty="0">
              <a:solidFill>
                <a:schemeClr val="accent5">
                  <a:lumMod val="75000"/>
                </a:schemeClr>
              </a:solidFill>
              <a:latin typeface="Aharoni" panose="02010803020104030203" pitchFamily="2" charset="-79"/>
              <a:cs typeface="Aharoni" panose="02010803020104030203" pitchFamily="2" charset="-79"/>
            </a:endParaRPr>
          </a:p>
        </p:txBody>
      </p:sp>
      <p:sp>
        <p:nvSpPr>
          <p:cNvPr id="3" name="Rezervirano mjesto sadržaja 2"/>
          <p:cNvSpPr>
            <a:spLocks noGrp="1"/>
          </p:cNvSpPr>
          <p:nvPr>
            <p:ph idx="1"/>
          </p:nvPr>
        </p:nvSpPr>
        <p:spPr/>
        <p:txBody>
          <a:bodyPr>
            <a:normAutofit/>
          </a:bodyPr>
          <a:lstStyle/>
          <a:p>
            <a:pPr marL="0" indent="0">
              <a:buNone/>
            </a:pPr>
            <a:r>
              <a:rPr lang="hr-HR" sz="3600" dirty="0" smtClean="0">
                <a:solidFill>
                  <a:schemeClr val="tx1">
                    <a:lumMod val="95000"/>
                    <a:lumOff val="5000"/>
                  </a:schemeClr>
                </a:solidFill>
                <a:latin typeface="Andalus" panose="02020603050405020304" pitchFamily="18" charset="-78"/>
                <a:cs typeface="Andalus" panose="02020603050405020304" pitchFamily="18" charset="-78"/>
              </a:rPr>
              <a:t>Po sačuvanim dokumentima saznajemo da je kula podignuta sredinom 13. stoljeća kada je Gradec ispunjavao obvezu preuzetu Zlatnom bulom Bele IV. da će izgraditi utvrde. Kula </a:t>
            </a:r>
            <a:r>
              <a:rPr lang="hr-HR" sz="3600" dirty="0" err="1" smtClean="0">
                <a:solidFill>
                  <a:schemeClr val="tx1">
                    <a:lumMod val="95000"/>
                    <a:lumOff val="5000"/>
                  </a:schemeClr>
                </a:solidFill>
                <a:latin typeface="Andalus" panose="02020603050405020304" pitchFamily="18" charset="-78"/>
                <a:cs typeface="Andalus" panose="02020603050405020304" pitchFamily="18" charset="-78"/>
              </a:rPr>
              <a:t>Lotrščak</a:t>
            </a:r>
            <a:r>
              <a:rPr lang="hr-HR" sz="3600" dirty="0" smtClean="0">
                <a:solidFill>
                  <a:schemeClr val="tx1">
                    <a:lumMod val="95000"/>
                    <a:lumOff val="5000"/>
                  </a:schemeClr>
                </a:solidFill>
                <a:latin typeface="Andalus" panose="02020603050405020304" pitchFamily="18" charset="-78"/>
                <a:cs typeface="Andalus" panose="02020603050405020304" pitchFamily="18" charset="-78"/>
              </a:rPr>
              <a:t> jedan je od simbola Zagreba. Uz Kamenita vrata i Popov toranj smatra se   najbolje sačuvanim objektom gradskog obrambenog sustava. </a:t>
            </a:r>
          </a:p>
          <a:p>
            <a:pPr marL="0" indent="0">
              <a:buNone/>
            </a:pPr>
            <a:r>
              <a:rPr lang="hr-HR" sz="3600" dirty="0">
                <a:solidFill>
                  <a:schemeClr val="tx1">
                    <a:lumMod val="95000"/>
                    <a:lumOff val="5000"/>
                  </a:schemeClr>
                </a:solidFill>
                <a:latin typeface="Aharoni" panose="02010803020104030203" pitchFamily="2" charset="-79"/>
                <a:cs typeface="Aharoni" panose="02010803020104030203" pitchFamily="2" charset="-79"/>
              </a:rPr>
              <a:t> </a:t>
            </a:r>
            <a:r>
              <a:rPr lang="hr-HR" sz="3600" dirty="0" smtClean="0">
                <a:solidFill>
                  <a:schemeClr val="tx1">
                    <a:lumMod val="95000"/>
                    <a:lumOff val="5000"/>
                  </a:schemeClr>
                </a:solidFill>
                <a:latin typeface="Aharoni" panose="02010803020104030203" pitchFamily="2" charset="-79"/>
                <a:cs typeface="Aharoni" panose="02010803020104030203" pitchFamily="2" charset="-79"/>
              </a:rPr>
              <a:t>                                                 KRISTIAN ŠOKČIĆ</a:t>
            </a:r>
            <a:endParaRPr lang="en-US" sz="3600" dirty="0">
              <a:solidFill>
                <a:schemeClr val="tx1">
                  <a:lumMod val="95000"/>
                  <a:lumOff val="5000"/>
                </a:schemeClr>
              </a:solidFill>
              <a:latin typeface="Aharoni" panose="02010803020104030203" pitchFamily="2" charset="-79"/>
              <a:cs typeface="Aharoni" panose="02010803020104030203" pitchFamily="2" charset="-79"/>
            </a:endParaRPr>
          </a:p>
        </p:txBody>
      </p:sp>
      <p:pic>
        <p:nvPicPr>
          <p:cNvPr id="5" name="Slika 4"/>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1901413" y="410581"/>
            <a:ext cx="4660753" cy="6214337"/>
          </a:xfrm>
          <a:prstGeom prst="rect">
            <a:avLst/>
          </a:prstGeom>
        </p:spPr>
      </p:pic>
    </p:spTree>
    <p:extLst>
      <p:ext uri="{BB962C8B-B14F-4D97-AF65-F5344CB8AC3E}">
        <p14:creationId xmlns:p14="http://schemas.microsoft.com/office/powerpoint/2010/main" xmlns="" val="1466391948"/>
      </p:ext>
    </p:extLst>
  </p:cSld>
  <p:clrMapOvr>
    <a:masterClrMapping/>
  </p:clrMapOvr>
  <mc:AlternateContent xmlns:mc="http://schemas.openxmlformats.org/markup-compatibility/2006">
    <mc:Choice xmlns:p14="http://schemas.microsoft.com/office/powerpoint/2010/main" xmlns="" Requires="p14">
      <p:transition spd="slow" p14:dur="4000">
        <p14:vortex dir="d"/>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3">
                                            <p:txEl>
                                              <p:pRg st="0" end="0"/>
                                            </p:txEl>
                                          </p:spTgt>
                                        </p:tgtEl>
                                        <p:attrNameLst>
                                          <p:attrName>style.visibility</p:attrName>
                                        </p:attrNameLst>
                                      </p:cBhvr>
                                      <p:to>
                                        <p:strVal val="visible"/>
                                      </p:to>
                                    </p:set>
                                    <p:animEffect transition="in" filter="wipe(down)">
                                      <p:cBhvr>
                                        <p:cTn id="25" dur="580">
                                          <p:stCondLst>
                                            <p:cond delay="0"/>
                                          </p:stCondLst>
                                        </p:cTn>
                                        <p:tgtEl>
                                          <p:spTgt spid="3">
                                            <p:txEl>
                                              <p:pRg st="0" end="0"/>
                                            </p:txEl>
                                          </p:spTgt>
                                        </p:tgtEl>
                                      </p:cBhvr>
                                    </p:animEffect>
                                    <p:anim calcmode="lin" valueType="num">
                                      <p:cBhvr>
                                        <p:cTn id="26" dur="1822" tmFilter="0,0; 0.14,0.36; 0.43,0.73; 0.71,0.91; 1.0,1.0">
                                          <p:stCondLst>
                                            <p:cond delay="0"/>
                                          </p:stCondLst>
                                        </p:cTn>
                                        <p:tgtEl>
                                          <p:spTgt spid="3">
                                            <p:txEl>
                                              <p:pRg st="0" end="0"/>
                                            </p:txEl>
                                          </p:spTgt>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3">
                                            <p:txEl>
                                              <p:pRg st="0" end="0"/>
                                            </p:txEl>
                                          </p:spTgt>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3">
                                            <p:txEl>
                                              <p:pRg st="0" end="0"/>
                                            </p:txEl>
                                          </p:spTgt>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3">
                                            <p:txEl>
                                              <p:pRg st="0" end="0"/>
                                            </p:txEl>
                                          </p:spTgt>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3">
                                            <p:txEl>
                                              <p:pRg st="0" end="0"/>
                                            </p:txEl>
                                          </p:spTgt>
                                        </p:tgtEl>
                                        <p:attrNameLst>
                                          <p:attrName>ppt_y</p:attrName>
                                        </p:attrNameLst>
                                      </p:cBhvr>
                                      <p:tavLst>
                                        <p:tav tm="0" fmla="#ppt_y-sin(pi*$)/81">
                                          <p:val>
                                            <p:fltVal val="0"/>
                                          </p:val>
                                        </p:tav>
                                        <p:tav tm="100000">
                                          <p:val>
                                            <p:fltVal val="1"/>
                                          </p:val>
                                        </p:tav>
                                      </p:tavLst>
                                    </p:anim>
                                    <p:animScale>
                                      <p:cBhvr>
                                        <p:cTn id="31" dur="26">
                                          <p:stCondLst>
                                            <p:cond delay="650"/>
                                          </p:stCondLst>
                                        </p:cTn>
                                        <p:tgtEl>
                                          <p:spTgt spid="3">
                                            <p:txEl>
                                              <p:pRg st="0" end="0"/>
                                            </p:txEl>
                                          </p:spTgt>
                                        </p:tgtEl>
                                      </p:cBhvr>
                                      <p:to x="100000" y="60000"/>
                                    </p:animScale>
                                    <p:animScale>
                                      <p:cBhvr>
                                        <p:cTn id="32" dur="166" decel="50000">
                                          <p:stCondLst>
                                            <p:cond delay="676"/>
                                          </p:stCondLst>
                                        </p:cTn>
                                        <p:tgtEl>
                                          <p:spTgt spid="3">
                                            <p:txEl>
                                              <p:pRg st="0" end="0"/>
                                            </p:txEl>
                                          </p:spTgt>
                                        </p:tgtEl>
                                      </p:cBhvr>
                                      <p:to x="100000" y="100000"/>
                                    </p:animScale>
                                    <p:animScale>
                                      <p:cBhvr>
                                        <p:cTn id="33" dur="26">
                                          <p:stCondLst>
                                            <p:cond delay="1312"/>
                                          </p:stCondLst>
                                        </p:cTn>
                                        <p:tgtEl>
                                          <p:spTgt spid="3">
                                            <p:txEl>
                                              <p:pRg st="0" end="0"/>
                                            </p:txEl>
                                          </p:spTgt>
                                        </p:tgtEl>
                                      </p:cBhvr>
                                      <p:to x="100000" y="80000"/>
                                    </p:animScale>
                                    <p:animScale>
                                      <p:cBhvr>
                                        <p:cTn id="34" dur="166" decel="50000">
                                          <p:stCondLst>
                                            <p:cond delay="1338"/>
                                          </p:stCondLst>
                                        </p:cTn>
                                        <p:tgtEl>
                                          <p:spTgt spid="3">
                                            <p:txEl>
                                              <p:pRg st="0" end="0"/>
                                            </p:txEl>
                                          </p:spTgt>
                                        </p:tgtEl>
                                      </p:cBhvr>
                                      <p:to x="100000" y="100000"/>
                                    </p:animScale>
                                    <p:animScale>
                                      <p:cBhvr>
                                        <p:cTn id="35" dur="26">
                                          <p:stCondLst>
                                            <p:cond delay="1642"/>
                                          </p:stCondLst>
                                        </p:cTn>
                                        <p:tgtEl>
                                          <p:spTgt spid="3">
                                            <p:txEl>
                                              <p:pRg st="0" end="0"/>
                                            </p:txEl>
                                          </p:spTgt>
                                        </p:tgtEl>
                                      </p:cBhvr>
                                      <p:to x="100000" y="90000"/>
                                    </p:animScale>
                                    <p:animScale>
                                      <p:cBhvr>
                                        <p:cTn id="36" dur="166" decel="50000">
                                          <p:stCondLst>
                                            <p:cond delay="1668"/>
                                          </p:stCondLst>
                                        </p:cTn>
                                        <p:tgtEl>
                                          <p:spTgt spid="3">
                                            <p:txEl>
                                              <p:pRg st="0" end="0"/>
                                            </p:txEl>
                                          </p:spTgt>
                                        </p:tgtEl>
                                      </p:cBhvr>
                                      <p:to x="100000" y="100000"/>
                                    </p:animScale>
                                    <p:animScale>
                                      <p:cBhvr>
                                        <p:cTn id="37" dur="26">
                                          <p:stCondLst>
                                            <p:cond delay="1808"/>
                                          </p:stCondLst>
                                        </p:cTn>
                                        <p:tgtEl>
                                          <p:spTgt spid="3">
                                            <p:txEl>
                                              <p:pRg st="0" end="0"/>
                                            </p:txEl>
                                          </p:spTgt>
                                        </p:tgtEl>
                                      </p:cBhvr>
                                      <p:to x="100000" y="95000"/>
                                    </p:animScale>
                                    <p:animScale>
                                      <p:cBhvr>
                                        <p:cTn id="38" dur="166" decel="50000">
                                          <p:stCondLst>
                                            <p:cond delay="1834"/>
                                          </p:stCondLst>
                                        </p:cTn>
                                        <p:tgtEl>
                                          <p:spTgt spid="3">
                                            <p:txEl>
                                              <p:pRg st="0" end="0"/>
                                            </p:txEl>
                                          </p:spTgt>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26" presetClass="entr" presetSubtype="0" fill="hold" grpId="0" nodeType="clickEffect">
                                  <p:stCondLst>
                                    <p:cond delay="0"/>
                                  </p:stCondLst>
                                  <p:childTnLst>
                                    <p:set>
                                      <p:cBhvr>
                                        <p:cTn id="42" dur="1" fill="hold">
                                          <p:stCondLst>
                                            <p:cond delay="0"/>
                                          </p:stCondLst>
                                        </p:cTn>
                                        <p:tgtEl>
                                          <p:spTgt spid="3">
                                            <p:txEl>
                                              <p:pRg st="1" end="1"/>
                                            </p:txEl>
                                          </p:spTgt>
                                        </p:tgtEl>
                                        <p:attrNameLst>
                                          <p:attrName>style.visibility</p:attrName>
                                        </p:attrNameLst>
                                      </p:cBhvr>
                                      <p:to>
                                        <p:strVal val="visible"/>
                                      </p:to>
                                    </p:set>
                                    <p:animEffect transition="in" filter="wipe(down)">
                                      <p:cBhvr>
                                        <p:cTn id="43" dur="580">
                                          <p:stCondLst>
                                            <p:cond delay="0"/>
                                          </p:stCondLst>
                                        </p:cTn>
                                        <p:tgtEl>
                                          <p:spTgt spid="3">
                                            <p:txEl>
                                              <p:pRg st="1" end="1"/>
                                            </p:txEl>
                                          </p:spTgt>
                                        </p:tgtEl>
                                      </p:cBhvr>
                                    </p:animEffect>
                                    <p:anim calcmode="lin" valueType="num">
                                      <p:cBhvr>
                                        <p:cTn id="44" dur="1822" tmFilter="0,0; 0.14,0.36; 0.43,0.73; 0.71,0.91; 1.0,1.0">
                                          <p:stCondLst>
                                            <p:cond delay="0"/>
                                          </p:stCondLst>
                                        </p:cTn>
                                        <p:tgtEl>
                                          <p:spTgt spid="3">
                                            <p:txEl>
                                              <p:pRg st="1" end="1"/>
                                            </p:txEl>
                                          </p:spTgt>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3">
                                            <p:txEl>
                                              <p:pRg st="1" end="1"/>
                                            </p:txEl>
                                          </p:spTgt>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3">
                                            <p:txEl>
                                              <p:pRg st="1" end="1"/>
                                            </p:txEl>
                                          </p:spTgt>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3">
                                            <p:txEl>
                                              <p:pRg st="1" end="1"/>
                                            </p:txEl>
                                          </p:spTgt>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3">
                                            <p:txEl>
                                              <p:pRg st="1" end="1"/>
                                            </p:txEl>
                                          </p:spTgt>
                                        </p:tgtEl>
                                        <p:attrNameLst>
                                          <p:attrName>ppt_y</p:attrName>
                                        </p:attrNameLst>
                                      </p:cBhvr>
                                      <p:tavLst>
                                        <p:tav tm="0" fmla="#ppt_y-sin(pi*$)/81">
                                          <p:val>
                                            <p:fltVal val="0"/>
                                          </p:val>
                                        </p:tav>
                                        <p:tav tm="100000">
                                          <p:val>
                                            <p:fltVal val="1"/>
                                          </p:val>
                                        </p:tav>
                                      </p:tavLst>
                                    </p:anim>
                                    <p:animScale>
                                      <p:cBhvr>
                                        <p:cTn id="49" dur="26">
                                          <p:stCondLst>
                                            <p:cond delay="650"/>
                                          </p:stCondLst>
                                        </p:cTn>
                                        <p:tgtEl>
                                          <p:spTgt spid="3">
                                            <p:txEl>
                                              <p:pRg st="1" end="1"/>
                                            </p:txEl>
                                          </p:spTgt>
                                        </p:tgtEl>
                                      </p:cBhvr>
                                      <p:to x="100000" y="60000"/>
                                    </p:animScale>
                                    <p:animScale>
                                      <p:cBhvr>
                                        <p:cTn id="50" dur="166" decel="50000">
                                          <p:stCondLst>
                                            <p:cond delay="676"/>
                                          </p:stCondLst>
                                        </p:cTn>
                                        <p:tgtEl>
                                          <p:spTgt spid="3">
                                            <p:txEl>
                                              <p:pRg st="1" end="1"/>
                                            </p:txEl>
                                          </p:spTgt>
                                        </p:tgtEl>
                                      </p:cBhvr>
                                      <p:to x="100000" y="100000"/>
                                    </p:animScale>
                                    <p:animScale>
                                      <p:cBhvr>
                                        <p:cTn id="51" dur="26">
                                          <p:stCondLst>
                                            <p:cond delay="1312"/>
                                          </p:stCondLst>
                                        </p:cTn>
                                        <p:tgtEl>
                                          <p:spTgt spid="3">
                                            <p:txEl>
                                              <p:pRg st="1" end="1"/>
                                            </p:txEl>
                                          </p:spTgt>
                                        </p:tgtEl>
                                      </p:cBhvr>
                                      <p:to x="100000" y="80000"/>
                                    </p:animScale>
                                    <p:animScale>
                                      <p:cBhvr>
                                        <p:cTn id="52" dur="166" decel="50000">
                                          <p:stCondLst>
                                            <p:cond delay="1338"/>
                                          </p:stCondLst>
                                        </p:cTn>
                                        <p:tgtEl>
                                          <p:spTgt spid="3">
                                            <p:txEl>
                                              <p:pRg st="1" end="1"/>
                                            </p:txEl>
                                          </p:spTgt>
                                        </p:tgtEl>
                                      </p:cBhvr>
                                      <p:to x="100000" y="100000"/>
                                    </p:animScale>
                                    <p:animScale>
                                      <p:cBhvr>
                                        <p:cTn id="53" dur="26">
                                          <p:stCondLst>
                                            <p:cond delay="1642"/>
                                          </p:stCondLst>
                                        </p:cTn>
                                        <p:tgtEl>
                                          <p:spTgt spid="3">
                                            <p:txEl>
                                              <p:pRg st="1" end="1"/>
                                            </p:txEl>
                                          </p:spTgt>
                                        </p:tgtEl>
                                      </p:cBhvr>
                                      <p:to x="100000" y="90000"/>
                                    </p:animScale>
                                    <p:animScale>
                                      <p:cBhvr>
                                        <p:cTn id="54" dur="166" decel="50000">
                                          <p:stCondLst>
                                            <p:cond delay="1668"/>
                                          </p:stCondLst>
                                        </p:cTn>
                                        <p:tgtEl>
                                          <p:spTgt spid="3">
                                            <p:txEl>
                                              <p:pRg st="1" end="1"/>
                                            </p:txEl>
                                          </p:spTgt>
                                        </p:tgtEl>
                                      </p:cBhvr>
                                      <p:to x="100000" y="100000"/>
                                    </p:animScale>
                                    <p:animScale>
                                      <p:cBhvr>
                                        <p:cTn id="55" dur="26">
                                          <p:stCondLst>
                                            <p:cond delay="1808"/>
                                          </p:stCondLst>
                                        </p:cTn>
                                        <p:tgtEl>
                                          <p:spTgt spid="3">
                                            <p:txEl>
                                              <p:pRg st="1" end="1"/>
                                            </p:txEl>
                                          </p:spTgt>
                                        </p:tgtEl>
                                      </p:cBhvr>
                                      <p:to x="100000" y="95000"/>
                                    </p:animScale>
                                    <p:animScale>
                                      <p:cBhvr>
                                        <p:cTn id="56" dur="166" decel="50000">
                                          <p:stCondLst>
                                            <p:cond delay="1834"/>
                                          </p:stCondLst>
                                        </p:cTn>
                                        <p:tgtEl>
                                          <p:spTgt spid="3">
                                            <p:txEl>
                                              <p:pRg st="1" end="1"/>
                                            </p:txEl>
                                          </p:spTgt>
                                        </p:tgtEl>
                                      </p:cBhvr>
                                      <p:to x="100000" y="100000"/>
                                    </p:animScale>
                                  </p:childTnLst>
                                </p:cTn>
                              </p:par>
                            </p:childTnLst>
                          </p:cTn>
                        </p:par>
                      </p:childTnLst>
                    </p:cTn>
                  </p:par>
                  <p:par>
                    <p:cTn id="57" fill="hold">
                      <p:stCondLst>
                        <p:cond delay="indefinite"/>
                      </p:stCondLst>
                      <p:childTnLst>
                        <p:par>
                          <p:cTn id="58" fill="hold">
                            <p:stCondLst>
                              <p:cond delay="0"/>
                            </p:stCondLst>
                            <p:childTnLst>
                              <p:par>
                                <p:cTn id="59" presetID="26" presetClass="entr" presetSubtype="0" fill="hold" nodeType="clickEffect">
                                  <p:stCondLst>
                                    <p:cond delay="0"/>
                                  </p:stCondLst>
                                  <p:childTnLst>
                                    <p:set>
                                      <p:cBhvr>
                                        <p:cTn id="60" dur="1" fill="hold">
                                          <p:stCondLst>
                                            <p:cond delay="0"/>
                                          </p:stCondLst>
                                        </p:cTn>
                                        <p:tgtEl>
                                          <p:spTgt spid="5"/>
                                        </p:tgtEl>
                                        <p:attrNameLst>
                                          <p:attrName>style.visibility</p:attrName>
                                        </p:attrNameLst>
                                      </p:cBhvr>
                                      <p:to>
                                        <p:strVal val="visible"/>
                                      </p:to>
                                    </p:set>
                                    <p:animEffect transition="in" filter="wipe(down)">
                                      <p:cBhvr>
                                        <p:cTn id="61" dur="580">
                                          <p:stCondLst>
                                            <p:cond delay="0"/>
                                          </p:stCondLst>
                                        </p:cTn>
                                        <p:tgtEl>
                                          <p:spTgt spid="5"/>
                                        </p:tgtEl>
                                      </p:cBhvr>
                                    </p:animEffect>
                                    <p:anim calcmode="lin" valueType="num">
                                      <p:cBhvr>
                                        <p:cTn id="62"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63"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64"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65"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66"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67" dur="26">
                                          <p:stCondLst>
                                            <p:cond delay="650"/>
                                          </p:stCondLst>
                                        </p:cTn>
                                        <p:tgtEl>
                                          <p:spTgt spid="5"/>
                                        </p:tgtEl>
                                      </p:cBhvr>
                                      <p:to x="100000" y="60000"/>
                                    </p:animScale>
                                    <p:animScale>
                                      <p:cBhvr>
                                        <p:cTn id="68" dur="166" decel="50000">
                                          <p:stCondLst>
                                            <p:cond delay="676"/>
                                          </p:stCondLst>
                                        </p:cTn>
                                        <p:tgtEl>
                                          <p:spTgt spid="5"/>
                                        </p:tgtEl>
                                      </p:cBhvr>
                                      <p:to x="100000" y="100000"/>
                                    </p:animScale>
                                    <p:animScale>
                                      <p:cBhvr>
                                        <p:cTn id="69" dur="26">
                                          <p:stCondLst>
                                            <p:cond delay="1312"/>
                                          </p:stCondLst>
                                        </p:cTn>
                                        <p:tgtEl>
                                          <p:spTgt spid="5"/>
                                        </p:tgtEl>
                                      </p:cBhvr>
                                      <p:to x="100000" y="80000"/>
                                    </p:animScale>
                                    <p:animScale>
                                      <p:cBhvr>
                                        <p:cTn id="70" dur="166" decel="50000">
                                          <p:stCondLst>
                                            <p:cond delay="1338"/>
                                          </p:stCondLst>
                                        </p:cTn>
                                        <p:tgtEl>
                                          <p:spTgt spid="5"/>
                                        </p:tgtEl>
                                      </p:cBhvr>
                                      <p:to x="100000" y="100000"/>
                                    </p:animScale>
                                    <p:animScale>
                                      <p:cBhvr>
                                        <p:cTn id="71" dur="26">
                                          <p:stCondLst>
                                            <p:cond delay="1642"/>
                                          </p:stCondLst>
                                        </p:cTn>
                                        <p:tgtEl>
                                          <p:spTgt spid="5"/>
                                        </p:tgtEl>
                                      </p:cBhvr>
                                      <p:to x="100000" y="90000"/>
                                    </p:animScale>
                                    <p:animScale>
                                      <p:cBhvr>
                                        <p:cTn id="72" dur="166" decel="50000">
                                          <p:stCondLst>
                                            <p:cond delay="1668"/>
                                          </p:stCondLst>
                                        </p:cTn>
                                        <p:tgtEl>
                                          <p:spTgt spid="5"/>
                                        </p:tgtEl>
                                      </p:cBhvr>
                                      <p:to x="100000" y="100000"/>
                                    </p:animScale>
                                    <p:animScale>
                                      <p:cBhvr>
                                        <p:cTn id="73" dur="26">
                                          <p:stCondLst>
                                            <p:cond delay="1808"/>
                                          </p:stCondLst>
                                        </p:cTn>
                                        <p:tgtEl>
                                          <p:spTgt spid="5"/>
                                        </p:tgtEl>
                                      </p:cBhvr>
                                      <p:to x="100000" y="95000"/>
                                    </p:animScale>
                                    <p:animScale>
                                      <p:cBhvr>
                                        <p:cTn id="74"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noAutofit/>
          </a:bodyPr>
          <a:lstStyle/>
          <a:p>
            <a:pPr algn="ctr"/>
            <a:r>
              <a:rPr lang="hr-HR" sz="9600" dirty="0" smtClean="0">
                <a:solidFill>
                  <a:schemeClr val="accent5">
                    <a:lumMod val="75000"/>
                  </a:schemeClr>
                </a:solidFill>
                <a:latin typeface="Aharoni" panose="02010803020104030203" pitchFamily="2" charset="-79"/>
                <a:cs typeface="Aharoni" panose="02010803020104030203" pitchFamily="2" charset="-79"/>
              </a:rPr>
              <a:t>GRIČKI TOP</a:t>
            </a:r>
            <a:endParaRPr lang="en-US" sz="9600" dirty="0">
              <a:solidFill>
                <a:schemeClr val="accent5">
                  <a:lumMod val="75000"/>
                </a:schemeClr>
              </a:solidFill>
              <a:latin typeface="Aharoni" panose="02010803020104030203" pitchFamily="2" charset="-79"/>
              <a:cs typeface="Aharoni" panose="02010803020104030203" pitchFamily="2" charset="-79"/>
            </a:endParaRPr>
          </a:p>
        </p:txBody>
      </p:sp>
      <p:sp>
        <p:nvSpPr>
          <p:cNvPr id="3" name="Rezervirano mjesto sadržaja 2"/>
          <p:cNvSpPr>
            <a:spLocks noGrp="1"/>
          </p:cNvSpPr>
          <p:nvPr>
            <p:ph idx="1"/>
          </p:nvPr>
        </p:nvSpPr>
        <p:spPr/>
        <p:txBody>
          <a:bodyPr>
            <a:normAutofit/>
          </a:bodyPr>
          <a:lstStyle/>
          <a:p>
            <a:pPr marL="0" indent="0">
              <a:buNone/>
            </a:pPr>
            <a:r>
              <a:rPr lang="en-US" sz="3600" b="1" dirty="0" err="1">
                <a:latin typeface="Andalus" panose="02020603050405020304" pitchFamily="18" charset="-78"/>
                <a:cs typeface="Andalus" panose="02020603050405020304" pitchFamily="18" charset="-78"/>
              </a:rPr>
              <a:t>Grički</a:t>
            </a:r>
            <a:r>
              <a:rPr lang="en-US" sz="3600" b="1" dirty="0">
                <a:latin typeface="Andalus" panose="02020603050405020304" pitchFamily="18" charset="-78"/>
                <a:cs typeface="Andalus" panose="02020603050405020304" pitchFamily="18" charset="-78"/>
              </a:rPr>
              <a:t> top</a:t>
            </a:r>
            <a:r>
              <a:rPr lang="en-US" sz="3600" dirty="0">
                <a:latin typeface="Andalus" panose="02020603050405020304" pitchFamily="18" charset="-78"/>
                <a:cs typeface="Andalus" panose="02020603050405020304" pitchFamily="18" charset="-78"/>
              </a:rPr>
              <a:t> </a:t>
            </a:r>
            <a:r>
              <a:rPr lang="en-US" sz="3600" dirty="0" err="1">
                <a:latin typeface="Andalus" panose="02020603050405020304" pitchFamily="18" charset="-78"/>
                <a:cs typeface="Andalus" panose="02020603050405020304" pitchFamily="18" charset="-78"/>
              </a:rPr>
              <a:t>jedna</a:t>
            </a:r>
            <a:r>
              <a:rPr lang="en-US" sz="3600" dirty="0">
                <a:latin typeface="Andalus" panose="02020603050405020304" pitchFamily="18" charset="-78"/>
                <a:cs typeface="Andalus" panose="02020603050405020304" pitchFamily="18" charset="-78"/>
              </a:rPr>
              <a:t> je od </a:t>
            </a:r>
            <a:r>
              <a:rPr lang="en-US" sz="3600" dirty="0" err="1">
                <a:latin typeface="Andalus" panose="02020603050405020304" pitchFamily="18" charset="-78"/>
                <a:cs typeface="Andalus" panose="02020603050405020304" pitchFamily="18" charset="-78"/>
              </a:rPr>
              <a:t>zagrebačkih</a:t>
            </a:r>
            <a:r>
              <a:rPr lang="en-US" sz="3600" dirty="0">
                <a:latin typeface="Andalus" panose="02020603050405020304" pitchFamily="18" charset="-78"/>
                <a:cs typeface="Andalus" panose="02020603050405020304" pitchFamily="18" charset="-78"/>
              </a:rPr>
              <a:t> </a:t>
            </a:r>
            <a:r>
              <a:rPr lang="en-US" sz="3600" dirty="0" err="1">
                <a:latin typeface="Andalus" panose="02020603050405020304" pitchFamily="18" charset="-78"/>
                <a:cs typeface="Andalus" panose="02020603050405020304" pitchFamily="18" charset="-78"/>
              </a:rPr>
              <a:t>znamenitosti</a:t>
            </a:r>
            <a:r>
              <a:rPr lang="en-US" sz="3600" dirty="0">
                <a:latin typeface="Andalus" panose="02020603050405020304" pitchFamily="18" charset="-78"/>
                <a:cs typeface="Andalus" panose="02020603050405020304" pitchFamily="18" charset="-78"/>
              </a:rPr>
              <a:t>. Top </a:t>
            </a:r>
            <a:r>
              <a:rPr lang="en-US" sz="3600" dirty="0" err="1">
                <a:latin typeface="Andalus" panose="02020603050405020304" pitchFamily="18" charset="-78"/>
                <a:cs typeface="Andalus" panose="02020603050405020304" pitchFamily="18" charset="-78"/>
              </a:rPr>
              <a:t>svakoga</a:t>
            </a:r>
            <a:r>
              <a:rPr lang="en-US" sz="3600" dirty="0">
                <a:latin typeface="Andalus" panose="02020603050405020304" pitchFamily="18" charset="-78"/>
                <a:cs typeface="Andalus" panose="02020603050405020304" pitchFamily="18" charset="-78"/>
              </a:rPr>
              <a:t> dana </a:t>
            </a:r>
            <a:r>
              <a:rPr lang="en-US" sz="3600" dirty="0" err="1">
                <a:latin typeface="Andalus" panose="02020603050405020304" pitchFamily="18" charset="-78"/>
                <a:cs typeface="Andalus" panose="02020603050405020304" pitchFamily="18" charset="-78"/>
              </a:rPr>
              <a:t>pucnjem</a:t>
            </a:r>
            <a:r>
              <a:rPr lang="en-US" sz="3600" dirty="0">
                <a:latin typeface="Andalus" panose="02020603050405020304" pitchFamily="18" charset="-78"/>
                <a:cs typeface="Andalus" panose="02020603050405020304" pitchFamily="18" charset="-78"/>
              </a:rPr>
              <a:t> </a:t>
            </a:r>
            <a:r>
              <a:rPr lang="en-US" sz="3600" dirty="0" err="1">
                <a:latin typeface="Andalus" panose="02020603050405020304" pitchFamily="18" charset="-78"/>
                <a:cs typeface="Andalus" panose="02020603050405020304" pitchFamily="18" charset="-78"/>
              </a:rPr>
              <a:t>označava</a:t>
            </a:r>
            <a:r>
              <a:rPr lang="en-US" sz="3600" dirty="0">
                <a:latin typeface="Andalus" panose="02020603050405020304" pitchFamily="18" charset="-78"/>
                <a:cs typeface="Andalus" panose="02020603050405020304" pitchFamily="18" charset="-78"/>
              </a:rPr>
              <a:t> </a:t>
            </a:r>
            <a:r>
              <a:rPr lang="en-US" sz="3600" dirty="0" err="1">
                <a:latin typeface="Andalus" panose="02020603050405020304" pitchFamily="18" charset="-78"/>
                <a:cs typeface="Andalus" panose="02020603050405020304" pitchFamily="18" charset="-78"/>
              </a:rPr>
              <a:t>podne</a:t>
            </a:r>
            <a:r>
              <a:rPr lang="en-US" sz="3600" dirty="0">
                <a:latin typeface="Andalus" panose="02020603050405020304" pitchFamily="18" charset="-78"/>
                <a:cs typeface="Andalus" panose="02020603050405020304" pitchFamily="18" charset="-78"/>
              </a:rPr>
              <a:t>, a </a:t>
            </a:r>
            <a:r>
              <a:rPr lang="en-US" sz="3600" dirty="0" err="1">
                <a:latin typeface="Andalus" panose="02020603050405020304" pitchFamily="18" charset="-78"/>
                <a:cs typeface="Andalus" panose="02020603050405020304" pitchFamily="18" charset="-78"/>
              </a:rPr>
              <a:t>prvi</a:t>
            </a:r>
            <a:r>
              <a:rPr lang="en-US" sz="3600" dirty="0">
                <a:latin typeface="Andalus" panose="02020603050405020304" pitchFamily="18" charset="-78"/>
                <a:cs typeface="Andalus" panose="02020603050405020304" pitchFamily="18" charset="-78"/>
              </a:rPr>
              <a:t> put se </a:t>
            </a:r>
            <a:r>
              <a:rPr lang="en-US" sz="3600" dirty="0" err="1">
                <a:latin typeface="Andalus" panose="02020603050405020304" pitchFamily="18" charset="-78"/>
                <a:cs typeface="Andalus" panose="02020603050405020304" pitchFamily="18" charset="-78"/>
              </a:rPr>
              <a:t>takav</a:t>
            </a:r>
            <a:r>
              <a:rPr lang="en-US" sz="3600" dirty="0">
                <a:latin typeface="Andalus" panose="02020603050405020304" pitchFamily="18" charset="-78"/>
                <a:cs typeface="Andalus" panose="02020603050405020304" pitchFamily="18" charset="-78"/>
              </a:rPr>
              <a:t> </a:t>
            </a:r>
            <a:r>
              <a:rPr lang="en-US" sz="3600" dirty="0" err="1">
                <a:latin typeface="Andalus" panose="02020603050405020304" pitchFamily="18" charset="-78"/>
                <a:cs typeface="Andalus" panose="02020603050405020304" pitchFamily="18" charset="-78"/>
              </a:rPr>
              <a:t>način</a:t>
            </a:r>
            <a:r>
              <a:rPr lang="en-US" sz="3600" dirty="0">
                <a:latin typeface="Andalus" panose="02020603050405020304" pitchFamily="18" charset="-78"/>
                <a:cs typeface="Andalus" panose="02020603050405020304" pitchFamily="18" charset="-78"/>
              </a:rPr>
              <a:t> </a:t>
            </a:r>
            <a:r>
              <a:rPr lang="en-US" sz="3600" dirty="0" err="1">
                <a:latin typeface="Andalus" panose="02020603050405020304" pitchFamily="18" charset="-78"/>
                <a:cs typeface="Andalus" panose="02020603050405020304" pitchFamily="18" charset="-78"/>
              </a:rPr>
              <a:t>označavanja</a:t>
            </a:r>
            <a:r>
              <a:rPr lang="en-US" sz="3600" dirty="0">
                <a:latin typeface="Andalus" panose="02020603050405020304" pitchFamily="18" charset="-78"/>
                <a:cs typeface="Andalus" panose="02020603050405020304" pitchFamily="18" charset="-78"/>
              </a:rPr>
              <a:t> </a:t>
            </a:r>
            <a:r>
              <a:rPr lang="en-US" sz="3600" dirty="0" err="1">
                <a:latin typeface="Andalus" panose="02020603050405020304" pitchFamily="18" charset="-78"/>
                <a:cs typeface="Andalus" panose="02020603050405020304" pitchFamily="18" charset="-78"/>
              </a:rPr>
              <a:t>podneva</a:t>
            </a:r>
            <a:r>
              <a:rPr lang="en-US" sz="3600" dirty="0">
                <a:latin typeface="Andalus" panose="02020603050405020304" pitchFamily="18" charset="-78"/>
                <a:cs typeface="Andalus" panose="02020603050405020304" pitchFamily="18" charset="-78"/>
              </a:rPr>
              <a:t> </a:t>
            </a:r>
            <a:r>
              <a:rPr lang="en-US" sz="3600" dirty="0" err="1">
                <a:latin typeface="Andalus" panose="02020603050405020304" pitchFamily="18" charset="-78"/>
                <a:cs typeface="Andalus" panose="02020603050405020304" pitchFamily="18" charset="-78"/>
              </a:rPr>
              <a:t>dogodio</a:t>
            </a:r>
            <a:r>
              <a:rPr lang="en-US" sz="3600" dirty="0">
                <a:latin typeface="Andalus" panose="02020603050405020304" pitchFamily="18" charset="-78"/>
                <a:cs typeface="Andalus" panose="02020603050405020304" pitchFamily="18" charset="-78"/>
              </a:rPr>
              <a:t> </a:t>
            </a:r>
            <a:r>
              <a:rPr lang="hr-HR" sz="3600" dirty="0" smtClean="0">
                <a:latin typeface="Andalus" panose="02020603050405020304" pitchFamily="18" charset="-78"/>
                <a:cs typeface="Andalus" panose="02020603050405020304" pitchFamily="18" charset="-78"/>
              </a:rPr>
              <a:t>1.</a:t>
            </a:r>
            <a:r>
              <a:rPr lang="en-US" sz="3600" dirty="0" smtClean="0">
                <a:latin typeface="Andalus" panose="02020603050405020304" pitchFamily="18" charset="-78"/>
                <a:cs typeface="Andalus" panose="02020603050405020304" pitchFamily="18" charset="-78"/>
              </a:rPr>
              <a:t> </a:t>
            </a:r>
            <a:r>
              <a:rPr lang="en-US" sz="3600" dirty="0" err="1" smtClean="0">
                <a:latin typeface="Andalus" panose="02020603050405020304" pitchFamily="18" charset="-78"/>
                <a:cs typeface="Andalus" panose="02020603050405020304" pitchFamily="18" charset="-78"/>
              </a:rPr>
              <a:t>siječnja</a:t>
            </a:r>
            <a:r>
              <a:rPr lang="hr-HR" sz="3600" dirty="0" smtClean="0">
                <a:latin typeface="Andalus" panose="02020603050405020304" pitchFamily="18" charset="-78"/>
                <a:cs typeface="Andalus" panose="02020603050405020304" pitchFamily="18" charset="-78"/>
              </a:rPr>
              <a:t> </a:t>
            </a:r>
            <a:r>
              <a:rPr lang="en-US" sz="3600" dirty="0" smtClean="0">
                <a:latin typeface="Andalus" panose="02020603050405020304" pitchFamily="18" charset="-78"/>
                <a:cs typeface="Andalus" panose="02020603050405020304" pitchFamily="18" charset="-78"/>
              </a:rPr>
              <a:t>187</a:t>
            </a:r>
            <a:r>
              <a:rPr lang="hr-HR" sz="3600" dirty="0" smtClean="0">
                <a:latin typeface="Andalus" panose="02020603050405020304" pitchFamily="18" charset="-78"/>
                <a:cs typeface="Andalus" panose="02020603050405020304" pitchFamily="18" charset="-78"/>
              </a:rPr>
              <a:t>7</a:t>
            </a:r>
            <a:r>
              <a:rPr lang="en-US" sz="3600" dirty="0" smtClean="0">
                <a:latin typeface="Andalus" panose="02020603050405020304" pitchFamily="18" charset="-78"/>
                <a:cs typeface="Andalus" panose="02020603050405020304" pitchFamily="18" charset="-78"/>
              </a:rPr>
              <a:t>.</a:t>
            </a:r>
            <a:r>
              <a:rPr lang="en-US" sz="3600" dirty="0">
                <a:latin typeface="Andalus" panose="02020603050405020304" pitchFamily="18" charset="-78"/>
                <a:cs typeface="Andalus" panose="02020603050405020304" pitchFamily="18" charset="-78"/>
              </a:rPr>
              <a:t> </a:t>
            </a:r>
            <a:r>
              <a:rPr lang="en-US" sz="3600" dirty="0" err="1">
                <a:latin typeface="Andalus" panose="02020603050405020304" pitchFamily="18" charset="-78"/>
                <a:cs typeface="Andalus" panose="02020603050405020304" pitchFamily="18" charset="-78"/>
              </a:rPr>
              <a:t>godine</a:t>
            </a:r>
            <a:r>
              <a:rPr lang="en-US" sz="3600" dirty="0">
                <a:latin typeface="Andalus" panose="02020603050405020304" pitchFamily="18" charset="-78"/>
                <a:cs typeface="Andalus" panose="02020603050405020304" pitchFamily="18" charset="-78"/>
              </a:rPr>
              <a:t> </a:t>
            </a:r>
            <a:r>
              <a:rPr lang="en-US" sz="3600" dirty="0" err="1">
                <a:latin typeface="Andalus" panose="02020603050405020304" pitchFamily="18" charset="-78"/>
                <a:cs typeface="Andalus" panose="02020603050405020304" pitchFamily="18" charset="-78"/>
              </a:rPr>
              <a:t>na</a:t>
            </a:r>
            <a:r>
              <a:rPr lang="en-US" sz="3600" dirty="0">
                <a:latin typeface="Andalus" panose="02020603050405020304" pitchFamily="18" charset="-78"/>
                <a:cs typeface="Andalus" panose="02020603050405020304" pitchFamily="18" charset="-78"/>
              </a:rPr>
              <a:t> </a:t>
            </a:r>
            <a:r>
              <a:rPr lang="en-US" sz="3600" dirty="0" err="1">
                <a:latin typeface="Andalus" panose="02020603050405020304" pitchFamily="18" charset="-78"/>
                <a:cs typeface="Andalus" panose="02020603050405020304" pitchFamily="18" charset="-78"/>
              </a:rPr>
              <a:t>inicijativu</a:t>
            </a:r>
            <a:r>
              <a:rPr lang="en-US" sz="3600" dirty="0">
                <a:latin typeface="Andalus" panose="02020603050405020304" pitchFamily="18" charset="-78"/>
                <a:cs typeface="Andalus" panose="02020603050405020304" pitchFamily="18" charset="-78"/>
              </a:rPr>
              <a:t> </a:t>
            </a:r>
            <a:r>
              <a:rPr lang="en-US" sz="3600" dirty="0" err="1">
                <a:latin typeface="Andalus" panose="02020603050405020304" pitchFamily="18" charset="-78"/>
                <a:cs typeface="Andalus" panose="02020603050405020304" pitchFamily="18" charset="-78"/>
              </a:rPr>
              <a:t>gradskog</a:t>
            </a:r>
            <a:r>
              <a:rPr lang="en-US" sz="3600" dirty="0">
                <a:latin typeface="Andalus" panose="02020603050405020304" pitchFamily="18" charset="-78"/>
                <a:cs typeface="Andalus" panose="02020603050405020304" pitchFamily="18" charset="-78"/>
              </a:rPr>
              <a:t> </a:t>
            </a:r>
            <a:r>
              <a:rPr lang="en-US" sz="3600" dirty="0" err="1">
                <a:latin typeface="Andalus" panose="02020603050405020304" pitchFamily="18" charset="-78"/>
                <a:cs typeface="Andalus" panose="02020603050405020304" pitchFamily="18" charset="-78"/>
              </a:rPr>
              <a:t>vijećnika</a:t>
            </a:r>
            <a:r>
              <a:rPr lang="en-US" sz="3600" dirty="0">
                <a:latin typeface="Andalus" panose="02020603050405020304" pitchFamily="18" charset="-78"/>
                <a:cs typeface="Andalus" panose="02020603050405020304" pitchFamily="18" charset="-78"/>
              </a:rPr>
              <a:t> </a:t>
            </a:r>
            <a:r>
              <a:rPr lang="en-US" sz="3600" dirty="0" err="1">
                <a:latin typeface="Andalus" panose="02020603050405020304" pitchFamily="18" charset="-78"/>
                <a:cs typeface="Andalus" panose="02020603050405020304" pitchFamily="18" charset="-78"/>
              </a:rPr>
              <a:t>Đure</a:t>
            </a:r>
            <a:r>
              <a:rPr lang="en-US" sz="3600" dirty="0">
                <a:latin typeface="Andalus" panose="02020603050405020304" pitchFamily="18" charset="-78"/>
                <a:cs typeface="Andalus" panose="02020603050405020304" pitchFamily="18" charset="-78"/>
              </a:rPr>
              <a:t> </a:t>
            </a:r>
            <a:r>
              <a:rPr lang="en-US" sz="3600" dirty="0" err="1">
                <a:latin typeface="Andalus" panose="02020603050405020304" pitchFamily="18" charset="-78"/>
                <a:cs typeface="Andalus" panose="02020603050405020304" pitchFamily="18" charset="-78"/>
              </a:rPr>
              <a:t>Deželića</a:t>
            </a:r>
            <a:r>
              <a:rPr lang="en-US" sz="3600" dirty="0">
                <a:latin typeface="Andalus" panose="02020603050405020304" pitchFamily="18" charset="-78"/>
                <a:cs typeface="Andalus" panose="02020603050405020304" pitchFamily="18" charset="-78"/>
              </a:rPr>
              <a:t>. </a:t>
            </a:r>
            <a:r>
              <a:rPr lang="en-US" sz="3600" dirty="0" err="1">
                <a:latin typeface="Andalus" panose="02020603050405020304" pitchFamily="18" charset="-78"/>
                <a:cs typeface="Andalus" panose="02020603050405020304" pitchFamily="18" charset="-78"/>
              </a:rPr>
              <a:t>Prvotno</a:t>
            </a:r>
            <a:r>
              <a:rPr lang="en-US" sz="3600" dirty="0">
                <a:latin typeface="Andalus" panose="02020603050405020304" pitchFamily="18" charset="-78"/>
                <a:cs typeface="Andalus" panose="02020603050405020304" pitchFamily="18" charset="-78"/>
              </a:rPr>
              <a:t> je top bio </a:t>
            </a:r>
            <a:r>
              <a:rPr lang="en-US" sz="3600" dirty="0" err="1">
                <a:latin typeface="Andalus" panose="02020603050405020304" pitchFamily="18" charset="-78"/>
                <a:cs typeface="Andalus" panose="02020603050405020304" pitchFamily="18" charset="-78"/>
              </a:rPr>
              <a:t>smješten</a:t>
            </a:r>
            <a:r>
              <a:rPr lang="en-US" sz="3600" dirty="0">
                <a:latin typeface="Andalus" panose="02020603050405020304" pitchFamily="18" charset="-78"/>
                <a:cs typeface="Andalus" panose="02020603050405020304" pitchFamily="18" charset="-78"/>
              </a:rPr>
              <a:t> u </a:t>
            </a:r>
            <a:r>
              <a:rPr lang="en-US" sz="3600" dirty="0" err="1">
                <a:latin typeface="Andalus" panose="02020603050405020304" pitchFamily="18" charset="-78"/>
                <a:cs typeface="Andalus" panose="02020603050405020304" pitchFamily="18" charset="-78"/>
              </a:rPr>
              <a:t>zgradi</a:t>
            </a:r>
            <a:r>
              <a:rPr lang="en-US" sz="3600" dirty="0">
                <a:latin typeface="Andalus" panose="02020603050405020304" pitchFamily="18" charset="-78"/>
                <a:cs typeface="Andalus" panose="02020603050405020304" pitchFamily="18" charset="-78"/>
              </a:rPr>
              <a:t> </a:t>
            </a:r>
            <a:r>
              <a:rPr lang="en-US" sz="3600" dirty="0" err="1">
                <a:latin typeface="Andalus" panose="02020603050405020304" pitchFamily="18" charset="-78"/>
                <a:cs typeface="Andalus" panose="02020603050405020304" pitchFamily="18" charset="-78"/>
              </a:rPr>
              <a:t>Hidrometeorološkog</a:t>
            </a:r>
            <a:r>
              <a:rPr lang="en-US" sz="3600" dirty="0">
                <a:latin typeface="Andalus" panose="02020603050405020304" pitchFamily="18" charset="-78"/>
                <a:cs typeface="Andalus" panose="02020603050405020304" pitchFamily="18" charset="-78"/>
              </a:rPr>
              <a:t> </a:t>
            </a:r>
            <a:r>
              <a:rPr lang="en-US" sz="3600" dirty="0" err="1">
                <a:latin typeface="Andalus" panose="02020603050405020304" pitchFamily="18" charset="-78"/>
                <a:cs typeface="Andalus" panose="02020603050405020304" pitchFamily="18" charset="-78"/>
              </a:rPr>
              <a:t>zavoda</a:t>
            </a:r>
            <a:r>
              <a:rPr lang="en-US" sz="3600" dirty="0" smtClean="0">
                <a:latin typeface="Andalus" panose="02020603050405020304" pitchFamily="18" charset="-78"/>
                <a:cs typeface="Andalus" panose="02020603050405020304" pitchFamily="18" charset="-78"/>
              </a:rPr>
              <a:t>.</a:t>
            </a:r>
            <a:r>
              <a:rPr lang="en-US" sz="3600" dirty="0">
                <a:latin typeface="Andalus" panose="02020603050405020304" pitchFamily="18" charset="-78"/>
                <a:cs typeface="Andalus" panose="02020603050405020304" pitchFamily="18" charset="-78"/>
              </a:rPr>
              <a:t> Danas se </a:t>
            </a:r>
            <a:r>
              <a:rPr lang="en-US" sz="3600" dirty="0" err="1">
                <a:latin typeface="Andalus" panose="02020603050405020304" pitchFamily="18" charset="-78"/>
                <a:cs typeface="Andalus" panose="02020603050405020304" pitchFamily="18" charset="-78"/>
              </a:rPr>
              <a:t>nalazi</a:t>
            </a:r>
            <a:r>
              <a:rPr lang="en-US" sz="3600" dirty="0">
                <a:latin typeface="Andalus" panose="02020603050405020304" pitchFamily="18" charset="-78"/>
                <a:cs typeface="Andalus" panose="02020603050405020304" pitchFamily="18" charset="-78"/>
              </a:rPr>
              <a:t> u </a:t>
            </a:r>
            <a:r>
              <a:rPr lang="en-US" sz="3600" dirty="0" err="1">
                <a:latin typeface="Andalus" panose="02020603050405020304" pitchFamily="18" charset="-78"/>
                <a:cs typeface="Andalus" panose="02020603050405020304" pitchFamily="18" charset="-78"/>
              </a:rPr>
              <a:t>kuli</a:t>
            </a:r>
            <a:r>
              <a:rPr lang="en-US" sz="3600" dirty="0">
                <a:latin typeface="Andalus" panose="02020603050405020304" pitchFamily="18" charset="-78"/>
                <a:cs typeface="Andalus" panose="02020603050405020304" pitchFamily="18" charset="-78"/>
              </a:rPr>
              <a:t> </a:t>
            </a:r>
            <a:r>
              <a:rPr lang="en-US" sz="3600" dirty="0" err="1">
                <a:latin typeface="Andalus" panose="02020603050405020304" pitchFamily="18" charset="-78"/>
                <a:cs typeface="Andalus" panose="02020603050405020304" pitchFamily="18" charset="-78"/>
              </a:rPr>
              <a:t>Lotrščak</a:t>
            </a:r>
            <a:r>
              <a:rPr lang="en-US" sz="3600" dirty="0">
                <a:latin typeface="Andalus" panose="02020603050405020304" pitchFamily="18" charset="-78"/>
                <a:cs typeface="Andalus" panose="02020603050405020304" pitchFamily="18" charset="-78"/>
              </a:rPr>
              <a:t> </a:t>
            </a:r>
            <a:r>
              <a:rPr lang="en-US" sz="3600" dirty="0" err="1" smtClean="0">
                <a:latin typeface="Andalus" panose="02020603050405020304" pitchFamily="18" charset="-78"/>
                <a:cs typeface="Andalus" panose="02020603050405020304" pitchFamily="18" charset="-78"/>
              </a:rPr>
              <a:t>na</a:t>
            </a:r>
            <a:r>
              <a:rPr lang="hr-HR" sz="3600" dirty="0" smtClean="0">
                <a:latin typeface="Andalus" panose="02020603050405020304" pitchFamily="18" charset="-78"/>
                <a:cs typeface="Andalus" panose="02020603050405020304" pitchFamily="18" charset="-78"/>
              </a:rPr>
              <a:t> </a:t>
            </a:r>
            <a:r>
              <a:rPr lang="en-US" sz="3600" dirty="0" err="1" smtClean="0">
                <a:latin typeface="Andalus" panose="02020603050405020304" pitchFamily="18" charset="-78"/>
                <a:cs typeface="Andalus" panose="02020603050405020304" pitchFamily="18" charset="-78"/>
              </a:rPr>
              <a:t>Griču</a:t>
            </a:r>
            <a:r>
              <a:rPr lang="en-US" sz="3600" dirty="0">
                <a:latin typeface="Andalus" panose="02020603050405020304" pitchFamily="18" charset="-78"/>
                <a:cs typeface="Andalus" panose="02020603050405020304" pitchFamily="18" charset="-78"/>
              </a:rPr>
              <a:t>.</a:t>
            </a:r>
          </a:p>
        </p:txBody>
      </p:sp>
      <p:pic>
        <p:nvPicPr>
          <p:cNvPr id="5" name="Slika 4"/>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3818605" y="347195"/>
            <a:ext cx="4590288" cy="6128034"/>
          </a:xfrm>
          <a:prstGeom prst="rect">
            <a:avLst/>
          </a:prstGeom>
        </p:spPr>
      </p:pic>
      <p:sp>
        <p:nvSpPr>
          <p:cNvPr id="6" name="TekstniOkvir 5"/>
          <p:cNvSpPr txBox="1"/>
          <p:nvPr/>
        </p:nvSpPr>
        <p:spPr>
          <a:xfrm>
            <a:off x="8781288" y="5596128"/>
            <a:ext cx="2703576" cy="646331"/>
          </a:xfrm>
          <a:prstGeom prst="rect">
            <a:avLst/>
          </a:prstGeom>
          <a:noFill/>
        </p:spPr>
        <p:txBody>
          <a:bodyPr wrap="square" rtlCol="0">
            <a:spAutoFit/>
          </a:bodyPr>
          <a:lstStyle/>
          <a:p>
            <a:r>
              <a:rPr lang="hr-HR" sz="3600" dirty="0" smtClean="0">
                <a:latin typeface="Aharoni" panose="02010803020104030203" pitchFamily="2" charset="-79"/>
                <a:cs typeface="Aharoni" panose="02010803020104030203" pitchFamily="2" charset="-79"/>
              </a:rPr>
              <a:t>TEA PILČIK</a:t>
            </a:r>
            <a:endParaRPr lang="en-US" sz="3600" dirty="0">
              <a:latin typeface="Aharoni" panose="02010803020104030203" pitchFamily="2" charset="-79"/>
              <a:cs typeface="Aharoni" panose="02010803020104030203" pitchFamily="2" charset="-79"/>
            </a:endParaRPr>
          </a:p>
        </p:txBody>
      </p:sp>
    </p:spTree>
    <p:extLst>
      <p:ext uri="{BB962C8B-B14F-4D97-AF65-F5344CB8AC3E}">
        <p14:creationId xmlns:p14="http://schemas.microsoft.com/office/powerpoint/2010/main" xmlns="" val="4083530549"/>
      </p:ext>
    </p:extLst>
  </p:cSld>
  <p:clrMapOvr>
    <a:masterClrMapping/>
  </p:clrMapOvr>
  <mc:AlternateContent xmlns:mc="http://schemas.openxmlformats.org/markup-compatibility/2006">
    <mc:Choice xmlns:p14="http://schemas.microsoft.com/office/powerpoint/2010/main" xmlns="" Requires="p14">
      <p:transition spd="slow" p14:dur="4000">
        <p14:vortex dir="d"/>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3">
                                            <p:txEl>
                                              <p:pRg st="0" end="0"/>
                                            </p:txEl>
                                          </p:spTgt>
                                        </p:tgtEl>
                                        <p:attrNameLst>
                                          <p:attrName>style.visibility</p:attrName>
                                        </p:attrNameLst>
                                      </p:cBhvr>
                                      <p:to>
                                        <p:strVal val="visible"/>
                                      </p:to>
                                    </p:set>
                                    <p:animEffect transition="in" filter="wipe(down)">
                                      <p:cBhvr>
                                        <p:cTn id="25" dur="580">
                                          <p:stCondLst>
                                            <p:cond delay="0"/>
                                          </p:stCondLst>
                                        </p:cTn>
                                        <p:tgtEl>
                                          <p:spTgt spid="3">
                                            <p:txEl>
                                              <p:pRg st="0" end="0"/>
                                            </p:txEl>
                                          </p:spTgt>
                                        </p:tgtEl>
                                      </p:cBhvr>
                                    </p:animEffect>
                                    <p:anim calcmode="lin" valueType="num">
                                      <p:cBhvr>
                                        <p:cTn id="26" dur="1822" tmFilter="0,0; 0.14,0.36; 0.43,0.73; 0.71,0.91; 1.0,1.0">
                                          <p:stCondLst>
                                            <p:cond delay="0"/>
                                          </p:stCondLst>
                                        </p:cTn>
                                        <p:tgtEl>
                                          <p:spTgt spid="3">
                                            <p:txEl>
                                              <p:pRg st="0" end="0"/>
                                            </p:txEl>
                                          </p:spTgt>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3">
                                            <p:txEl>
                                              <p:pRg st="0" end="0"/>
                                            </p:txEl>
                                          </p:spTgt>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3">
                                            <p:txEl>
                                              <p:pRg st="0" end="0"/>
                                            </p:txEl>
                                          </p:spTgt>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3">
                                            <p:txEl>
                                              <p:pRg st="0" end="0"/>
                                            </p:txEl>
                                          </p:spTgt>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3">
                                            <p:txEl>
                                              <p:pRg st="0" end="0"/>
                                            </p:txEl>
                                          </p:spTgt>
                                        </p:tgtEl>
                                        <p:attrNameLst>
                                          <p:attrName>ppt_y</p:attrName>
                                        </p:attrNameLst>
                                      </p:cBhvr>
                                      <p:tavLst>
                                        <p:tav tm="0" fmla="#ppt_y-sin(pi*$)/81">
                                          <p:val>
                                            <p:fltVal val="0"/>
                                          </p:val>
                                        </p:tav>
                                        <p:tav tm="100000">
                                          <p:val>
                                            <p:fltVal val="1"/>
                                          </p:val>
                                        </p:tav>
                                      </p:tavLst>
                                    </p:anim>
                                    <p:animScale>
                                      <p:cBhvr>
                                        <p:cTn id="31" dur="26">
                                          <p:stCondLst>
                                            <p:cond delay="650"/>
                                          </p:stCondLst>
                                        </p:cTn>
                                        <p:tgtEl>
                                          <p:spTgt spid="3">
                                            <p:txEl>
                                              <p:pRg st="0" end="0"/>
                                            </p:txEl>
                                          </p:spTgt>
                                        </p:tgtEl>
                                      </p:cBhvr>
                                      <p:to x="100000" y="60000"/>
                                    </p:animScale>
                                    <p:animScale>
                                      <p:cBhvr>
                                        <p:cTn id="32" dur="166" decel="50000">
                                          <p:stCondLst>
                                            <p:cond delay="676"/>
                                          </p:stCondLst>
                                        </p:cTn>
                                        <p:tgtEl>
                                          <p:spTgt spid="3">
                                            <p:txEl>
                                              <p:pRg st="0" end="0"/>
                                            </p:txEl>
                                          </p:spTgt>
                                        </p:tgtEl>
                                      </p:cBhvr>
                                      <p:to x="100000" y="100000"/>
                                    </p:animScale>
                                    <p:animScale>
                                      <p:cBhvr>
                                        <p:cTn id="33" dur="26">
                                          <p:stCondLst>
                                            <p:cond delay="1312"/>
                                          </p:stCondLst>
                                        </p:cTn>
                                        <p:tgtEl>
                                          <p:spTgt spid="3">
                                            <p:txEl>
                                              <p:pRg st="0" end="0"/>
                                            </p:txEl>
                                          </p:spTgt>
                                        </p:tgtEl>
                                      </p:cBhvr>
                                      <p:to x="100000" y="80000"/>
                                    </p:animScale>
                                    <p:animScale>
                                      <p:cBhvr>
                                        <p:cTn id="34" dur="166" decel="50000">
                                          <p:stCondLst>
                                            <p:cond delay="1338"/>
                                          </p:stCondLst>
                                        </p:cTn>
                                        <p:tgtEl>
                                          <p:spTgt spid="3">
                                            <p:txEl>
                                              <p:pRg st="0" end="0"/>
                                            </p:txEl>
                                          </p:spTgt>
                                        </p:tgtEl>
                                      </p:cBhvr>
                                      <p:to x="100000" y="100000"/>
                                    </p:animScale>
                                    <p:animScale>
                                      <p:cBhvr>
                                        <p:cTn id="35" dur="26">
                                          <p:stCondLst>
                                            <p:cond delay="1642"/>
                                          </p:stCondLst>
                                        </p:cTn>
                                        <p:tgtEl>
                                          <p:spTgt spid="3">
                                            <p:txEl>
                                              <p:pRg st="0" end="0"/>
                                            </p:txEl>
                                          </p:spTgt>
                                        </p:tgtEl>
                                      </p:cBhvr>
                                      <p:to x="100000" y="90000"/>
                                    </p:animScale>
                                    <p:animScale>
                                      <p:cBhvr>
                                        <p:cTn id="36" dur="166" decel="50000">
                                          <p:stCondLst>
                                            <p:cond delay="1668"/>
                                          </p:stCondLst>
                                        </p:cTn>
                                        <p:tgtEl>
                                          <p:spTgt spid="3">
                                            <p:txEl>
                                              <p:pRg st="0" end="0"/>
                                            </p:txEl>
                                          </p:spTgt>
                                        </p:tgtEl>
                                      </p:cBhvr>
                                      <p:to x="100000" y="100000"/>
                                    </p:animScale>
                                    <p:animScale>
                                      <p:cBhvr>
                                        <p:cTn id="37" dur="26">
                                          <p:stCondLst>
                                            <p:cond delay="1808"/>
                                          </p:stCondLst>
                                        </p:cTn>
                                        <p:tgtEl>
                                          <p:spTgt spid="3">
                                            <p:txEl>
                                              <p:pRg st="0" end="0"/>
                                            </p:txEl>
                                          </p:spTgt>
                                        </p:tgtEl>
                                      </p:cBhvr>
                                      <p:to x="100000" y="95000"/>
                                    </p:animScale>
                                    <p:animScale>
                                      <p:cBhvr>
                                        <p:cTn id="38" dur="166" decel="50000">
                                          <p:stCondLst>
                                            <p:cond delay="1834"/>
                                          </p:stCondLst>
                                        </p:cTn>
                                        <p:tgtEl>
                                          <p:spTgt spid="3">
                                            <p:txEl>
                                              <p:pRg st="0" end="0"/>
                                            </p:txEl>
                                          </p:spTgt>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26" presetClass="entr" presetSubtype="0" fill="hold" grpId="0" nodeType="clickEffect">
                                  <p:stCondLst>
                                    <p:cond delay="0"/>
                                  </p:stCondLst>
                                  <p:childTnLst>
                                    <p:set>
                                      <p:cBhvr>
                                        <p:cTn id="42" dur="1" fill="hold">
                                          <p:stCondLst>
                                            <p:cond delay="0"/>
                                          </p:stCondLst>
                                        </p:cTn>
                                        <p:tgtEl>
                                          <p:spTgt spid="6"/>
                                        </p:tgtEl>
                                        <p:attrNameLst>
                                          <p:attrName>style.visibility</p:attrName>
                                        </p:attrNameLst>
                                      </p:cBhvr>
                                      <p:to>
                                        <p:strVal val="visible"/>
                                      </p:to>
                                    </p:set>
                                    <p:animEffect transition="in" filter="wipe(down)">
                                      <p:cBhvr>
                                        <p:cTn id="43" dur="580">
                                          <p:stCondLst>
                                            <p:cond delay="0"/>
                                          </p:stCondLst>
                                        </p:cTn>
                                        <p:tgtEl>
                                          <p:spTgt spid="6"/>
                                        </p:tgtEl>
                                      </p:cBhvr>
                                    </p:animEffect>
                                    <p:anim calcmode="lin" valueType="num">
                                      <p:cBhvr>
                                        <p:cTn id="44"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49" dur="26">
                                          <p:stCondLst>
                                            <p:cond delay="650"/>
                                          </p:stCondLst>
                                        </p:cTn>
                                        <p:tgtEl>
                                          <p:spTgt spid="6"/>
                                        </p:tgtEl>
                                      </p:cBhvr>
                                      <p:to x="100000" y="60000"/>
                                    </p:animScale>
                                    <p:animScale>
                                      <p:cBhvr>
                                        <p:cTn id="50" dur="166" decel="50000">
                                          <p:stCondLst>
                                            <p:cond delay="676"/>
                                          </p:stCondLst>
                                        </p:cTn>
                                        <p:tgtEl>
                                          <p:spTgt spid="6"/>
                                        </p:tgtEl>
                                      </p:cBhvr>
                                      <p:to x="100000" y="100000"/>
                                    </p:animScale>
                                    <p:animScale>
                                      <p:cBhvr>
                                        <p:cTn id="51" dur="26">
                                          <p:stCondLst>
                                            <p:cond delay="1312"/>
                                          </p:stCondLst>
                                        </p:cTn>
                                        <p:tgtEl>
                                          <p:spTgt spid="6"/>
                                        </p:tgtEl>
                                      </p:cBhvr>
                                      <p:to x="100000" y="80000"/>
                                    </p:animScale>
                                    <p:animScale>
                                      <p:cBhvr>
                                        <p:cTn id="52" dur="166" decel="50000">
                                          <p:stCondLst>
                                            <p:cond delay="1338"/>
                                          </p:stCondLst>
                                        </p:cTn>
                                        <p:tgtEl>
                                          <p:spTgt spid="6"/>
                                        </p:tgtEl>
                                      </p:cBhvr>
                                      <p:to x="100000" y="100000"/>
                                    </p:animScale>
                                    <p:animScale>
                                      <p:cBhvr>
                                        <p:cTn id="53" dur="26">
                                          <p:stCondLst>
                                            <p:cond delay="1642"/>
                                          </p:stCondLst>
                                        </p:cTn>
                                        <p:tgtEl>
                                          <p:spTgt spid="6"/>
                                        </p:tgtEl>
                                      </p:cBhvr>
                                      <p:to x="100000" y="90000"/>
                                    </p:animScale>
                                    <p:animScale>
                                      <p:cBhvr>
                                        <p:cTn id="54" dur="166" decel="50000">
                                          <p:stCondLst>
                                            <p:cond delay="1668"/>
                                          </p:stCondLst>
                                        </p:cTn>
                                        <p:tgtEl>
                                          <p:spTgt spid="6"/>
                                        </p:tgtEl>
                                      </p:cBhvr>
                                      <p:to x="100000" y="100000"/>
                                    </p:animScale>
                                    <p:animScale>
                                      <p:cBhvr>
                                        <p:cTn id="55" dur="26">
                                          <p:stCondLst>
                                            <p:cond delay="1808"/>
                                          </p:stCondLst>
                                        </p:cTn>
                                        <p:tgtEl>
                                          <p:spTgt spid="6"/>
                                        </p:tgtEl>
                                      </p:cBhvr>
                                      <p:to x="100000" y="95000"/>
                                    </p:animScale>
                                    <p:animScale>
                                      <p:cBhvr>
                                        <p:cTn id="56" dur="166" decel="50000">
                                          <p:stCondLst>
                                            <p:cond delay="1834"/>
                                          </p:stCondLst>
                                        </p:cTn>
                                        <p:tgtEl>
                                          <p:spTgt spid="6"/>
                                        </p:tgtEl>
                                      </p:cBhvr>
                                      <p:to x="100000" y="100000"/>
                                    </p:animScale>
                                  </p:childTnLst>
                                </p:cTn>
                              </p:par>
                            </p:childTnLst>
                          </p:cTn>
                        </p:par>
                      </p:childTnLst>
                    </p:cTn>
                  </p:par>
                  <p:par>
                    <p:cTn id="57" fill="hold">
                      <p:stCondLst>
                        <p:cond delay="indefinite"/>
                      </p:stCondLst>
                      <p:childTnLst>
                        <p:par>
                          <p:cTn id="58" fill="hold">
                            <p:stCondLst>
                              <p:cond delay="0"/>
                            </p:stCondLst>
                            <p:childTnLst>
                              <p:par>
                                <p:cTn id="59" presetID="26" presetClass="entr" presetSubtype="0" fill="hold" nodeType="clickEffect">
                                  <p:stCondLst>
                                    <p:cond delay="0"/>
                                  </p:stCondLst>
                                  <p:childTnLst>
                                    <p:set>
                                      <p:cBhvr>
                                        <p:cTn id="60" dur="1" fill="hold">
                                          <p:stCondLst>
                                            <p:cond delay="0"/>
                                          </p:stCondLst>
                                        </p:cTn>
                                        <p:tgtEl>
                                          <p:spTgt spid="5"/>
                                        </p:tgtEl>
                                        <p:attrNameLst>
                                          <p:attrName>style.visibility</p:attrName>
                                        </p:attrNameLst>
                                      </p:cBhvr>
                                      <p:to>
                                        <p:strVal val="visible"/>
                                      </p:to>
                                    </p:set>
                                    <p:animEffect transition="in" filter="wipe(down)">
                                      <p:cBhvr>
                                        <p:cTn id="61" dur="580">
                                          <p:stCondLst>
                                            <p:cond delay="0"/>
                                          </p:stCondLst>
                                        </p:cTn>
                                        <p:tgtEl>
                                          <p:spTgt spid="5"/>
                                        </p:tgtEl>
                                      </p:cBhvr>
                                    </p:animEffect>
                                    <p:anim calcmode="lin" valueType="num">
                                      <p:cBhvr>
                                        <p:cTn id="62"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63"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64"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65"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66"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67" dur="26">
                                          <p:stCondLst>
                                            <p:cond delay="650"/>
                                          </p:stCondLst>
                                        </p:cTn>
                                        <p:tgtEl>
                                          <p:spTgt spid="5"/>
                                        </p:tgtEl>
                                      </p:cBhvr>
                                      <p:to x="100000" y="60000"/>
                                    </p:animScale>
                                    <p:animScale>
                                      <p:cBhvr>
                                        <p:cTn id="68" dur="166" decel="50000">
                                          <p:stCondLst>
                                            <p:cond delay="676"/>
                                          </p:stCondLst>
                                        </p:cTn>
                                        <p:tgtEl>
                                          <p:spTgt spid="5"/>
                                        </p:tgtEl>
                                      </p:cBhvr>
                                      <p:to x="100000" y="100000"/>
                                    </p:animScale>
                                    <p:animScale>
                                      <p:cBhvr>
                                        <p:cTn id="69" dur="26">
                                          <p:stCondLst>
                                            <p:cond delay="1312"/>
                                          </p:stCondLst>
                                        </p:cTn>
                                        <p:tgtEl>
                                          <p:spTgt spid="5"/>
                                        </p:tgtEl>
                                      </p:cBhvr>
                                      <p:to x="100000" y="80000"/>
                                    </p:animScale>
                                    <p:animScale>
                                      <p:cBhvr>
                                        <p:cTn id="70" dur="166" decel="50000">
                                          <p:stCondLst>
                                            <p:cond delay="1338"/>
                                          </p:stCondLst>
                                        </p:cTn>
                                        <p:tgtEl>
                                          <p:spTgt spid="5"/>
                                        </p:tgtEl>
                                      </p:cBhvr>
                                      <p:to x="100000" y="100000"/>
                                    </p:animScale>
                                    <p:animScale>
                                      <p:cBhvr>
                                        <p:cTn id="71" dur="26">
                                          <p:stCondLst>
                                            <p:cond delay="1642"/>
                                          </p:stCondLst>
                                        </p:cTn>
                                        <p:tgtEl>
                                          <p:spTgt spid="5"/>
                                        </p:tgtEl>
                                      </p:cBhvr>
                                      <p:to x="100000" y="90000"/>
                                    </p:animScale>
                                    <p:animScale>
                                      <p:cBhvr>
                                        <p:cTn id="72" dur="166" decel="50000">
                                          <p:stCondLst>
                                            <p:cond delay="1668"/>
                                          </p:stCondLst>
                                        </p:cTn>
                                        <p:tgtEl>
                                          <p:spTgt spid="5"/>
                                        </p:tgtEl>
                                      </p:cBhvr>
                                      <p:to x="100000" y="100000"/>
                                    </p:animScale>
                                    <p:animScale>
                                      <p:cBhvr>
                                        <p:cTn id="73" dur="26">
                                          <p:stCondLst>
                                            <p:cond delay="1808"/>
                                          </p:stCondLst>
                                        </p:cTn>
                                        <p:tgtEl>
                                          <p:spTgt spid="5"/>
                                        </p:tgtEl>
                                      </p:cBhvr>
                                      <p:to x="100000" y="95000"/>
                                    </p:animScale>
                                    <p:animScale>
                                      <p:cBhvr>
                                        <p:cTn id="74"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normAutofit fontScale="90000"/>
          </a:bodyPr>
          <a:lstStyle/>
          <a:p>
            <a:pPr algn="ctr"/>
            <a:r>
              <a:rPr lang="hr-HR" sz="6600" dirty="0" smtClean="0">
                <a:solidFill>
                  <a:schemeClr val="accent5">
                    <a:lumMod val="75000"/>
                  </a:schemeClr>
                </a:solidFill>
                <a:latin typeface="Aharoni" panose="02010803020104030203" pitchFamily="2" charset="-79"/>
                <a:cs typeface="Aharoni" panose="02010803020104030203" pitchFamily="2" charset="-79"/>
              </a:rPr>
              <a:t>ZAGREBAČKA USPINJAČA</a:t>
            </a:r>
            <a:endParaRPr lang="en-US" sz="6600" dirty="0">
              <a:solidFill>
                <a:schemeClr val="accent5">
                  <a:lumMod val="75000"/>
                </a:schemeClr>
              </a:solidFill>
              <a:latin typeface="Aharoni" panose="02010803020104030203" pitchFamily="2" charset="-79"/>
              <a:cs typeface="Aharoni" panose="02010803020104030203" pitchFamily="2" charset="-79"/>
            </a:endParaRPr>
          </a:p>
        </p:txBody>
      </p:sp>
      <p:sp>
        <p:nvSpPr>
          <p:cNvPr id="3" name="Rezervirano mjesto sadržaja 2"/>
          <p:cNvSpPr>
            <a:spLocks noGrp="1"/>
          </p:cNvSpPr>
          <p:nvPr>
            <p:ph idx="1"/>
          </p:nvPr>
        </p:nvSpPr>
        <p:spPr>
          <a:xfrm>
            <a:off x="1002792" y="2068384"/>
            <a:ext cx="10515600" cy="4351338"/>
          </a:xfrm>
        </p:spPr>
        <p:txBody>
          <a:bodyPr>
            <a:normAutofit/>
          </a:bodyPr>
          <a:lstStyle/>
          <a:p>
            <a:pPr marL="0" indent="0">
              <a:buNone/>
            </a:pPr>
            <a:r>
              <a:rPr lang="en-US" sz="3600" b="1" dirty="0" err="1">
                <a:latin typeface="Andalus" panose="02020603050405020304" pitchFamily="18" charset="-78"/>
                <a:cs typeface="Andalus" panose="02020603050405020304" pitchFamily="18" charset="-78"/>
              </a:rPr>
              <a:t>Zagrebačka</a:t>
            </a:r>
            <a:r>
              <a:rPr lang="en-US" sz="3600" b="1" dirty="0">
                <a:latin typeface="Andalus" panose="02020603050405020304" pitchFamily="18" charset="-78"/>
                <a:cs typeface="Andalus" panose="02020603050405020304" pitchFamily="18" charset="-78"/>
              </a:rPr>
              <a:t> </a:t>
            </a:r>
            <a:r>
              <a:rPr lang="en-US" sz="3600" b="1" dirty="0" err="1">
                <a:latin typeface="Andalus" panose="02020603050405020304" pitchFamily="18" charset="-78"/>
                <a:cs typeface="Andalus" panose="02020603050405020304" pitchFamily="18" charset="-78"/>
              </a:rPr>
              <a:t>uspinjača</a:t>
            </a:r>
            <a:r>
              <a:rPr lang="en-US" sz="3600" dirty="0">
                <a:latin typeface="Andalus" panose="02020603050405020304" pitchFamily="18" charset="-78"/>
                <a:cs typeface="Andalus" panose="02020603050405020304" pitchFamily="18" charset="-78"/>
              </a:rPr>
              <a:t> </a:t>
            </a:r>
            <a:r>
              <a:rPr lang="en-US" sz="3600" dirty="0" err="1" smtClean="0">
                <a:latin typeface="Andalus" panose="02020603050405020304" pitchFamily="18" charset="-78"/>
                <a:cs typeface="Andalus" panose="02020603050405020304" pitchFamily="18" charset="-78"/>
              </a:rPr>
              <a:t>spaja</a:t>
            </a:r>
            <a:r>
              <a:rPr lang="en-US" sz="3600" dirty="0">
                <a:latin typeface="Andalus" panose="02020603050405020304" pitchFamily="18" charset="-78"/>
                <a:cs typeface="Andalus" panose="02020603050405020304" pitchFamily="18" charset="-78"/>
              </a:rPr>
              <a:t> </a:t>
            </a:r>
            <a:r>
              <a:rPr lang="en-US" sz="3600" dirty="0" err="1">
                <a:latin typeface="Andalus" panose="02020603050405020304" pitchFamily="18" charset="-78"/>
                <a:cs typeface="Andalus" panose="02020603050405020304" pitchFamily="18" charset="-78"/>
              </a:rPr>
              <a:t>zagrebački</a:t>
            </a:r>
            <a:r>
              <a:rPr lang="en-US" sz="3600" dirty="0">
                <a:latin typeface="Andalus" panose="02020603050405020304" pitchFamily="18" charset="-78"/>
                <a:cs typeface="Andalus" panose="02020603050405020304" pitchFamily="18" charset="-78"/>
              </a:rPr>
              <a:t> </a:t>
            </a:r>
            <a:r>
              <a:rPr lang="en-US" sz="3600" dirty="0" err="1">
                <a:latin typeface="Andalus" panose="02020603050405020304" pitchFamily="18" charset="-78"/>
                <a:cs typeface="Andalus" panose="02020603050405020304" pitchFamily="18" charset="-78"/>
              </a:rPr>
              <a:t>Gornji</a:t>
            </a:r>
            <a:r>
              <a:rPr lang="en-US" sz="3600" dirty="0">
                <a:latin typeface="Andalus" panose="02020603050405020304" pitchFamily="18" charset="-78"/>
                <a:cs typeface="Andalus" panose="02020603050405020304" pitchFamily="18" charset="-78"/>
              </a:rPr>
              <a:t> </a:t>
            </a:r>
            <a:r>
              <a:rPr lang="en-US" sz="3600" dirty="0" err="1">
                <a:latin typeface="Andalus" panose="02020603050405020304" pitchFamily="18" charset="-78"/>
                <a:cs typeface="Andalus" panose="02020603050405020304" pitchFamily="18" charset="-78"/>
              </a:rPr>
              <a:t>i</a:t>
            </a:r>
            <a:r>
              <a:rPr lang="en-US" sz="3600" dirty="0">
                <a:latin typeface="Andalus" panose="02020603050405020304" pitchFamily="18" charset="-78"/>
                <a:cs typeface="Andalus" panose="02020603050405020304" pitchFamily="18" charset="-78"/>
              </a:rPr>
              <a:t> </a:t>
            </a:r>
            <a:r>
              <a:rPr lang="en-US" sz="3600" dirty="0" err="1">
                <a:latin typeface="Andalus" panose="02020603050405020304" pitchFamily="18" charset="-78"/>
                <a:cs typeface="Andalus" panose="02020603050405020304" pitchFamily="18" charset="-78"/>
              </a:rPr>
              <a:t>Donji</a:t>
            </a:r>
            <a:r>
              <a:rPr lang="en-US" sz="3600" dirty="0">
                <a:latin typeface="Andalus" panose="02020603050405020304" pitchFamily="18" charset="-78"/>
                <a:cs typeface="Andalus" panose="02020603050405020304" pitchFamily="18" charset="-78"/>
              </a:rPr>
              <a:t> </a:t>
            </a:r>
            <a:r>
              <a:rPr lang="en-US" sz="3600" dirty="0" smtClean="0">
                <a:latin typeface="Andalus" panose="02020603050405020304" pitchFamily="18" charset="-78"/>
                <a:cs typeface="Andalus" panose="02020603050405020304" pitchFamily="18" charset="-78"/>
              </a:rPr>
              <a:t>grad</a:t>
            </a:r>
            <a:r>
              <a:rPr lang="hr-HR" sz="3600" dirty="0" smtClean="0">
                <a:latin typeface="Andalus" panose="02020603050405020304" pitchFamily="18" charset="-78"/>
                <a:cs typeface="Andalus" panose="02020603050405020304" pitchFamily="18" charset="-78"/>
              </a:rPr>
              <a:t>. Najkraća je žična željeznica na svijetu.</a:t>
            </a:r>
            <a:r>
              <a:rPr lang="en-US" sz="3600" dirty="0">
                <a:latin typeface="Andalus" panose="02020603050405020304" pitchFamily="18" charset="-78"/>
                <a:cs typeface="Andalus" panose="02020603050405020304" pitchFamily="18" charset="-78"/>
              </a:rPr>
              <a:t> </a:t>
            </a:r>
            <a:r>
              <a:rPr lang="en-US" sz="3600" dirty="0" err="1">
                <a:latin typeface="Andalus" panose="02020603050405020304" pitchFamily="18" charset="-78"/>
                <a:cs typeface="Andalus" panose="02020603050405020304" pitchFamily="18" charset="-78"/>
              </a:rPr>
              <a:t>Službeno</a:t>
            </a:r>
            <a:r>
              <a:rPr lang="en-US" sz="3600" dirty="0">
                <a:latin typeface="Andalus" panose="02020603050405020304" pitchFamily="18" charset="-78"/>
                <a:cs typeface="Andalus" panose="02020603050405020304" pitchFamily="18" charset="-78"/>
              </a:rPr>
              <a:t> je </a:t>
            </a:r>
            <a:r>
              <a:rPr lang="en-US" sz="3600" dirty="0" err="1">
                <a:latin typeface="Andalus" panose="02020603050405020304" pitchFamily="18" charset="-78"/>
                <a:cs typeface="Andalus" panose="02020603050405020304" pitchFamily="18" charset="-78"/>
              </a:rPr>
              <a:t>puštena</a:t>
            </a:r>
            <a:r>
              <a:rPr lang="en-US" sz="3600" dirty="0">
                <a:latin typeface="Andalus" panose="02020603050405020304" pitchFamily="18" charset="-78"/>
                <a:cs typeface="Andalus" panose="02020603050405020304" pitchFamily="18" charset="-78"/>
              </a:rPr>
              <a:t> u </a:t>
            </a:r>
            <a:r>
              <a:rPr lang="en-US" sz="3600" dirty="0" err="1">
                <a:latin typeface="Andalus" panose="02020603050405020304" pitchFamily="18" charset="-78"/>
                <a:cs typeface="Andalus" panose="02020603050405020304" pitchFamily="18" charset="-78"/>
              </a:rPr>
              <a:t>pogon</a:t>
            </a:r>
            <a:r>
              <a:rPr lang="en-US" sz="3600" dirty="0">
                <a:latin typeface="Andalus" panose="02020603050405020304" pitchFamily="18" charset="-78"/>
                <a:cs typeface="Andalus" panose="02020603050405020304" pitchFamily="18" charset="-78"/>
              </a:rPr>
              <a:t> 8. </a:t>
            </a:r>
            <a:r>
              <a:rPr lang="en-US" sz="3600" dirty="0" err="1">
                <a:latin typeface="Andalus" panose="02020603050405020304" pitchFamily="18" charset="-78"/>
                <a:cs typeface="Andalus" panose="02020603050405020304" pitchFamily="18" charset="-78"/>
              </a:rPr>
              <a:t>listopada</a:t>
            </a:r>
            <a:r>
              <a:rPr lang="en-US" sz="3600" dirty="0">
                <a:latin typeface="Andalus" panose="02020603050405020304" pitchFamily="18" charset="-78"/>
                <a:cs typeface="Andalus" panose="02020603050405020304" pitchFamily="18" charset="-78"/>
              </a:rPr>
              <a:t> 1890. </a:t>
            </a:r>
            <a:r>
              <a:rPr lang="en-US" sz="3600" dirty="0" err="1">
                <a:latin typeface="Andalus" panose="02020603050405020304" pitchFamily="18" charset="-78"/>
                <a:cs typeface="Andalus" panose="02020603050405020304" pitchFamily="18" charset="-78"/>
              </a:rPr>
              <a:t>godine</a:t>
            </a:r>
            <a:r>
              <a:rPr lang="en-US" sz="3600" dirty="0">
                <a:latin typeface="Andalus" panose="02020603050405020304" pitchFamily="18" charset="-78"/>
                <a:cs typeface="Andalus" panose="02020603050405020304" pitchFamily="18" charset="-78"/>
              </a:rPr>
              <a:t>, a s </a:t>
            </a:r>
            <a:r>
              <a:rPr lang="en-US" sz="3600" dirty="0" err="1">
                <a:latin typeface="Andalus" panose="02020603050405020304" pitchFamily="18" charset="-78"/>
                <a:cs typeface="Andalus" panose="02020603050405020304" pitchFamily="18" charset="-78"/>
              </a:rPr>
              <a:t>radom</a:t>
            </a:r>
            <a:r>
              <a:rPr lang="en-US" sz="3600" dirty="0">
                <a:latin typeface="Andalus" panose="02020603050405020304" pitchFamily="18" charset="-78"/>
                <a:cs typeface="Andalus" panose="02020603050405020304" pitchFamily="18" charset="-78"/>
              </a:rPr>
              <a:t> je </a:t>
            </a:r>
            <a:r>
              <a:rPr lang="en-US" sz="3600" dirty="0" err="1">
                <a:latin typeface="Andalus" panose="02020603050405020304" pitchFamily="18" charset="-78"/>
                <a:cs typeface="Andalus" panose="02020603050405020304" pitchFamily="18" charset="-78"/>
              </a:rPr>
              <a:t>počela</a:t>
            </a:r>
            <a:r>
              <a:rPr lang="en-US" sz="3600" dirty="0">
                <a:latin typeface="Andalus" panose="02020603050405020304" pitchFamily="18" charset="-78"/>
                <a:cs typeface="Andalus" panose="02020603050405020304" pitchFamily="18" charset="-78"/>
              </a:rPr>
              <a:t> </a:t>
            </a:r>
            <a:r>
              <a:rPr lang="hr-HR" sz="3600" dirty="0" smtClean="0">
                <a:latin typeface="Andalus" panose="02020603050405020304" pitchFamily="18" charset="-78"/>
                <a:cs typeface="Andalus" panose="02020603050405020304" pitchFamily="18" charset="-78"/>
              </a:rPr>
              <a:t>23. </a:t>
            </a:r>
            <a:r>
              <a:rPr lang="en-US" sz="3600" dirty="0" err="1" smtClean="0">
                <a:latin typeface="Andalus" panose="02020603050405020304" pitchFamily="18" charset="-78"/>
                <a:cs typeface="Andalus" panose="02020603050405020304" pitchFamily="18" charset="-78"/>
              </a:rPr>
              <a:t>travnja</a:t>
            </a:r>
            <a:r>
              <a:rPr lang="en-US" sz="3600" dirty="0">
                <a:latin typeface="Andalus" panose="02020603050405020304" pitchFamily="18" charset="-78"/>
                <a:cs typeface="Andalus" panose="02020603050405020304" pitchFamily="18" charset="-78"/>
              </a:rPr>
              <a:t> 1893. </a:t>
            </a:r>
            <a:r>
              <a:rPr lang="en-US" sz="3600" dirty="0" err="1">
                <a:latin typeface="Andalus" panose="02020603050405020304" pitchFamily="18" charset="-78"/>
                <a:cs typeface="Andalus" panose="02020603050405020304" pitchFamily="18" charset="-78"/>
              </a:rPr>
              <a:t>godine</a:t>
            </a:r>
            <a:r>
              <a:rPr lang="en-US" sz="3600" dirty="0">
                <a:latin typeface="Andalus" panose="02020603050405020304" pitchFamily="18" charset="-78"/>
                <a:cs typeface="Andalus" panose="02020603050405020304" pitchFamily="18" charset="-78"/>
              </a:rPr>
              <a:t>. </a:t>
            </a:r>
            <a:r>
              <a:rPr lang="en-US" sz="3600" dirty="0" err="1">
                <a:latin typeface="Andalus" panose="02020603050405020304" pitchFamily="18" charset="-78"/>
                <a:cs typeface="Andalus" panose="02020603050405020304" pitchFamily="18" charset="-78"/>
              </a:rPr>
              <a:t>Isprva</a:t>
            </a:r>
            <a:r>
              <a:rPr lang="en-US" sz="3600" dirty="0">
                <a:latin typeface="Andalus" panose="02020603050405020304" pitchFamily="18" charset="-78"/>
                <a:cs typeface="Andalus" panose="02020603050405020304" pitchFamily="18" charset="-78"/>
              </a:rPr>
              <a:t> je </a:t>
            </a:r>
            <a:r>
              <a:rPr lang="en-US" sz="3600" dirty="0" err="1">
                <a:latin typeface="Andalus" panose="02020603050405020304" pitchFamily="18" charset="-78"/>
                <a:cs typeface="Andalus" panose="02020603050405020304" pitchFamily="18" charset="-78"/>
              </a:rPr>
              <a:t>bila</a:t>
            </a:r>
            <a:r>
              <a:rPr lang="en-US" sz="3600" dirty="0">
                <a:latin typeface="Andalus" panose="02020603050405020304" pitchFamily="18" charset="-78"/>
                <a:cs typeface="Andalus" panose="02020603050405020304" pitchFamily="18" charset="-78"/>
              </a:rPr>
              <a:t> </a:t>
            </a:r>
            <a:r>
              <a:rPr lang="en-US" sz="3600" dirty="0" err="1">
                <a:latin typeface="Andalus" panose="02020603050405020304" pitchFamily="18" charset="-78"/>
                <a:cs typeface="Andalus" panose="02020603050405020304" pitchFamily="18" charset="-78"/>
              </a:rPr>
              <a:t>na</a:t>
            </a:r>
            <a:r>
              <a:rPr lang="en-US" sz="3600" dirty="0">
                <a:latin typeface="Andalus" panose="02020603050405020304" pitchFamily="18" charset="-78"/>
                <a:cs typeface="Andalus" panose="02020603050405020304" pitchFamily="18" charset="-78"/>
              </a:rPr>
              <a:t> </a:t>
            </a:r>
            <a:r>
              <a:rPr lang="en-US" sz="3600" dirty="0" err="1">
                <a:latin typeface="Andalus" panose="02020603050405020304" pitchFamily="18" charset="-78"/>
                <a:cs typeface="Andalus" panose="02020603050405020304" pitchFamily="18" charset="-78"/>
              </a:rPr>
              <a:t>parni</a:t>
            </a:r>
            <a:r>
              <a:rPr lang="en-US" sz="3600" dirty="0">
                <a:latin typeface="Andalus" panose="02020603050405020304" pitchFamily="18" charset="-78"/>
                <a:cs typeface="Andalus" panose="02020603050405020304" pitchFamily="18" charset="-78"/>
              </a:rPr>
              <a:t> </a:t>
            </a:r>
            <a:r>
              <a:rPr lang="en-US" sz="3600" dirty="0" err="1">
                <a:latin typeface="Andalus" panose="02020603050405020304" pitchFamily="18" charset="-78"/>
                <a:cs typeface="Andalus" panose="02020603050405020304" pitchFamily="18" charset="-78"/>
              </a:rPr>
              <a:t>pogon</a:t>
            </a:r>
            <a:r>
              <a:rPr lang="en-US" sz="3600" dirty="0">
                <a:latin typeface="Andalus" panose="02020603050405020304" pitchFamily="18" charset="-78"/>
                <a:cs typeface="Andalus" panose="02020603050405020304" pitchFamily="18" charset="-78"/>
              </a:rPr>
              <a:t> </a:t>
            </a:r>
            <a:r>
              <a:rPr lang="en-US" sz="3600" dirty="0" err="1">
                <a:latin typeface="Andalus" panose="02020603050405020304" pitchFamily="18" charset="-78"/>
                <a:cs typeface="Andalus" panose="02020603050405020304" pitchFamily="18" charset="-78"/>
              </a:rPr>
              <a:t>koji</a:t>
            </a:r>
            <a:r>
              <a:rPr lang="en-US" sz="3600" dirty="0">
                <a:latin typeface="Andalus" panose="02020603050405020304" pitchFamily="18" charset="-78"/>
                <a:cs typeface="Andalus" panose="02020603050405020304" pitchFamily="18" charset="-78"/>
              </a:rPr>
              <a:t> je </a:t>
            </a:r>
            <a:r>
              <a:rPr lang="en-US" sz="3600" dirty="0" smtClean="0">
                <a:latin typeface="Andalus" panose="02020603050405020304" pitchFamily="18" charset="-78"/>
                <a:cs typeface="Andalus" panose="02020603050405020304" pitchFamily="18" charset="-78"/>
              </a:rPr>
              <a:t>193</a:t>
            </a:r>
            <a:r>
              <a:rPr lang="hr-HR" sz="3600" dirty="0" smtClean="0">
                <a:latin typeface="Andalus" panose="02020603050405020304" pitchFamily="18" charset="-78"/>
                <a:cs typeface="Andalus" panose="02020603050405020304" pitchFamily="18" charset="-78"/>
              </a:rPr>
              <a:t>4</a:t>
            </a:r>
            <a:r>
              <a:rPr lang="en-US" sz="3600" dirty="0" smtClean="0">
                <a:latin typeface="Andalus" panose="02020603050405020304" pitchFamily="18" charset="-78"/>
                <a:cs typeface="Andalus" panose="02020603050405020304" pitchFamily="18" charset="-78"/>
              </a:rPr>
              <a:t>.</a:t>
            </a:r>
            <a:r>
              <a:rPr lang="en-US" sz="3600" dirty="0">
                <a:latin typeface="Andalus" panose="02020603050405020304" pitchFamily="18" charset="-78"/>
                <a:cs typeface="Andalus" panose="02020603050405020304" pitchFamily="18" charset="-78"/>
              </a:rPr>
              <a:t> </a:t>
            </a:r>
            <a:r>
              <a:rPr lang="en-US" sz="3600" dirty="0" err="1">
                <a:latin typeface="Andalus" panose="02020603050405020304" pitchFamily="18" charset="-78"/>
                <a:cs typeface="Andalus" panose="02020603050405020304" pitchFamily="18" charset="-78"/>
              </a:rPr>
              <a:t>godine</a:t>
            </a:r>
            <a:r>
              <a:rPr lang="en-US" sz="3600" dirty="0">
                <a:latin typeface="Andalus" panose="02020603050405020304" pitchFamily="18" charset="-78"/>
                <a:cs typeface="Andalus" panose="02020603050405020304" pitchFamily="18" charset="-78"/>
              </a:rPr>
              <a:t> </a:t>
            </a:r>
            <a:r>
              <a:rPr lang="en-US" sz="3600" dirty="0" err="1" smtClean="0">
                <a:latin typeface="Andalus" panose="02020603050405020304" pitchFamily="18" charset="-78"/>
                <a:cs typeface="Andalus" panose="02020603050405020304" pitchFamily="18" charset="-78"/>
              </a:rPr>
              <a:t>zam</a:t>
            </a:r>
            <a:r>
              <a:rPr lang="hr-HR" sz="3600" dirty="0" smtClean="0">
                <a:latin typeface="Andalus" panose="02020603050405020304" pitchFamily="18" charset="-78"/>
                <a:cs typeface="Andalus" panose="02020603050405020304" pitchFamily="18" charset="-78"/>
              </a:rPr>
              <a:t>i</a:t>
            </a:r>
            <a:r>
              <a:rPr lang="en-US" sz="3600" dirty="0" err="1" smtClean="0">
                <a:latin typeface="Andalus" panose="02020603050405020304" pitchFamily="18" charset="-78"/>
                <a:cs typeface="Andalus" panose="02020603050405020304" pitchFamily="18" charset="-78"/>
              </a:rPr>
              <a:t>jenjen</a:t>
            </a:r>
            <a:r>
              <a:rPr lang="en-US" sz="3600" dirty="0" smtClean="0">
                <a:latin typeface="Andalus" panose="02020603050405020304" pitchFamily="18" charset="-78"/>
                <a:cs typeface="Andalus" panose="02020603050405020304" pitchFamily="18" charset="-78"/>
              </a:rPr>
              <a:t> </a:t>
            </a:r>
            <a:r>
              <a:rPr lang="en-US" sz="3600" dirty="0" err="1">
                <a:latin typeface="Andalus" panose="02020603050405020304" pitchFamily="18" charset="-78"/>
                <a:cs typeface="Andalus" panose="02020603050405020304" pitchFamily="18" charset="-78"/>
              </a:rPr>
              <a:t>električnim</a:t>
            </a:r>
            <a:r>
              <a:rPr lang="en-US" sz="3600" dirty="0">
                <a:latin typeface="Andalus" panose="02020603050405020304" pitchFamily="18" charset="-78"/>
                <a:cs typeface="Andalus" panose="02020603050405020304" pitchFamily="18" charset="-78"/>
              </a:rPr>
              <a:t>.</a:t>
            </a:r>
          </a:p>
        </p:txBody>
      </p:sp>
      <p:sp>
        <p:nvSpPr>
          <p:cNvPr id="5" name="TekstniOkvir 4"/>
          <p:cNvSpPr txBox="1"/>
          <p:nvPr/>
        </p:nvSpPr>
        <p:spPr>
          <a:xfrm flipH="1">
            <a:off x="7115883" y="5510668"/>
            <a:ext cx="3363141" cy="707886"/>
          </a:xfrm>
          <a:prstGeom prst="rect">
            <a:avLst/>
          </a:prstGeom>
          <a:noFill/>
        </p:spPr>
        <p:txBody>
          <a:bodyPr wrap="square" rtlCol="0">
            <a:spAutoFit/>
          </a:bodyPr>
          <a:lstStyle/>
          <a:p>
            <a:r>
              <a:rPr lang="hr-HR" sz="4000" dirty="0" smtClean="0">
                <a:latin typeface="Aharoni" panose="02010803020104030203" pitchFamily="2" charset="-79"/>
                <a:cs typeface="Aharoni" panose="02010803020104030203" pitchFamily="2" charset="-79"/>
              </a:rPr>
              <a:t>NIA TOMIĆ</a:t>
            </a:r>
            <a:endParaRPr lang="en-US" sz="4000" dirty="0">
              <a:latin typeface="Aharoni" panose="02010803020104030203" pitchFamily="2" charset="-79"/>
              <a:cs typeface="Aharoni" panose="02010803020104030203" pitchFamily="2" charset="-79"/>
            </a:endParaRPr>
          </a:p>
        </p:txBody>
      </p:sp>
      <p:pic>
        <p:nvPicPr>
          <p:cNvPr id="7" name="Slika 6"/>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513041" y="601353"/>
            <a:ext cx="4411809" cy="5907024"/>
          </a:xfrm>
          <a:prstGeom prst="rect">
            <a:avLst/>
          </a:prstGeom>
        </p:spPr>
      </p:pic>
      <p:pic>
        <p:nvPicPr>
          <p:cNvPr id="8" name="Slika 7"/>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6615952" y="0"/>
            <a:ext cx="3801036" cy="6564757"/>
          </a:xfrm>
          <a:prstGeom prst="rect">
            <a:avLst/>
          </a:prstGeom>
        </p:spPr>
      </p:pic>
    </p:spTree>
    <p:extLst>
      <p:ext uri="{BB962C8B-B14F-4D97-AF65-F5344CB8AC3E}">
        <p14:creationId xmlns:p14="http://schemas.microsoft.com/office/powerpoint/2010/main" xmlns="" val="3350246503"/>
      </p:ext>
    </p:extLst>
  </p:cSld>
  <p:clrMapOvr>
    <a:masterClrMapping/>
  </p:clrMapOvr>
  <mc:AlternateContent xmlns:mc="http://schemas.openxmlformats.org/markup-compatibility/2006">
    <mc:Choice xmlns:p14="http://schemas.microsoft.com/office/powerpoint/2010/main" xmlns="" Requires="p14">
      <p:transition spd="slow" p14:dur="4000">
        <p14:vortex dir="d"/>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3">
                                            <p:txEl>
                                              <p:pRg st="0" end="0"/>
                                            </p:txEl>
                                          </p:spTgt>
                                        </p:tgtEl>
                                        <p:attrNameLst>
                                          <p:attrName>style.visibility</p:attrName>
                                        </p:attrNameLst>
                                      </p:cBhvr>
                                      <p:to>
                                        <p:strVal val="visible"/>
                                      </p:to>
                                    </p:set>
                                    <p:animEffect transition="in" filter="wipe(down)">
                                      <p:cBhvr>
                                        <p:cTn id="25" dur="580">
                                          <p:stCondLst>
                                            <p:cond delay="0"/>
                                          </p:stCondLst>
                                        </p:cTn>
                                        <p:tgtEl>
                                          <p:spTgt spid="3">
                                            <p:txEl>
                                              <p:pRg st="0" end="0"/>
                                            </p:txEl>
                                          </p:spTgt>
                                        </p:tgtEl>
                                      </p:cBhvr>
                                    </p:animEffect>
                                    <p:anim calcmode="lin" valueType="num">
                                      <p:cBhvr>
                                        <p:cTn id="26" dur="1822" tmFilter="0,0; 0.14,0.36; 0.43,0.73; 0.71,0.91; 1.0,1.0">
                                          <p:stCondLst>
                                            <p:cond delay="0"/>
                                          </p:stCondLst>
                                        </p:cTn>
                                        <p:tgtEl>
                                          <p:spTgt spid="3">
                                            <p:txEl>
                                              <p:pRg st="0" end="0"/>
                                            </p:txEl>
                                          </p:spTgt>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3">
                                            <p:txEl>
                                              <p:pRg st="0" end="0"/>
                                            </p:txEl>
                                          </p:spTgt>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3">
                                            <p:txEl>
                                              <p:pRg st="0" end="0"/>
                                            </p:txEl>
                                          </p:spTgt>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3">
                                            <p:txEl>
                                              <p:pRg st="0" end="0"/>
                                            </p:txEl>
                                          </p:spTgt>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3">
                                            <p:txEl>
                                              <p:pRg st="0" end="0"/>
                                            </p:txEl>
                                          </p:spTgt>
                                        </p:tgtEl>
                                        <p:attrNameLst>
                                          <p:attrName>ppt_y</p:attrName>
                                        </p:attrNameLst>
                                      </p:cBhvr>
                                      <p:tavLst>
                                        <p:tav tm="0" fmla="#ppt_y-sin(pi*$)/81">
                                          <p:val>
                                            <p:fltVal val="0"/>
                                          </p:val>
                                        </p:tav>
                                        <p:tav tm="100000">
                                          <p:val>
                                            <p:fltVal val="1"/>
                                          </p:val>
                                        </p:tav>
                                      </p:tavLst>
                                    </p:anim>
                                    <p:animScale>
                                      <p:cBhvr>
                                        <p:cTn id="31" dur="26">
                                          <p:stCondLst>
                                            <p:cond delay="650"/>
                                          </p:stCondLst>
                                        </p:cTn>
                                        <p:tgtEl>
                                          <p:spTgt spid="3">
                                            <p:txEl>
                                              <p:pRg st="0" end="0"/>
                                            </p:txEl>
                                          </p:spTgt>
                                        </p:tgtEl>
                                      </p:cBhvr>
                                      <p:to x="100000" y="60000"/>
                                    </p:animScale>
                                    <p:animScale>
                                      <p:cBhvr>
                                        <p:cTn id="32" dur="166" decel="50000">
                                          <p:stCondLst>
                                            <p:cond delay="676"/>
                                          </p:stCondLst>
                                        </p:cTn>
                                        <p:tgtEl>
                                          <p:spTgt spid="3">
                                            <p:txEl>
                                              <p:pRg st="0" end="0"/>
                                            </p:txEl>
                                          </p:spTgt>
                                        </p:tgtEl>
                                      </p:cBhvr>
                                      <p:to x="100000" y="100000"/>
                                    </p:animScale>
                                    <p:animScale>
                                      <p:cBhvr>
                                        <p:cTn id="33" dur="26">
                                          <p:stCondLst>
                                            <p:cond delay="1312"/>
                                          </p:stCondLst>
                                        </p:cTn>
                                        <p:tgtEl>
                                          <p:spTgt spid="3">
                                            <p:txEl>
                                              <p:pRg st="0" end="0"/>
                                            </p:txEl>
                                          </p:spTgt>
                                        </p:tgtEl>
                                      </p:cBhvr>
                                      <p:to x="100000" y="80000"/>
                                    </p:animScale>
                                    <p:animScale>
                                      <p:cBhvr>
                                        <p:cTn id="34" dur="166" decel="50000">
                                          <p:stCondLst>
                                            <p:cond delay="1338"/>
                                          </p:stCondLst>
                                        </p:cTn>
                                        <p:tgtEl>
                                          <p:spTgt spid="3">
                                            <p:txEl>
                                              <p:pRg st="0" end="0"/>
                                            </p:txEl>
                                          </p:spTgt>
                                        </p:tgtEl>
                                      </p:cBhvr>
                                      <p:to x="100000" y="100000"/>
                                    </p:animScale>
                                    <p:animScale>
                                      <p:cBhvr>
                                        <p:cTn id="35" dur="26">
                                          <p:stCondLst>
                                            <p:cond delay="1642"/>
                                          </p:stCondLst>
                                        </p:cTn>
                                        <p:tgtEl>
                                          <p:spTgt spid="3">
                                            <p:txEl>
                                              <p:pRg st="0" end="0"/>
                                            </p:txEl>
                                          </p:spTgt>
                                        </p:tgtEl>
                                      </p:cBhvr>
                                      <p:to x="100000" y="90000"/>
                                    </p:animScale>
                                    <p:animScale>
                                      <p:cBhvr>
                                        <p:cTn id="36" dur="166" decel="50000">
                                          <p:stCondLst>
                                            <p:cond delay="1668"/>
                                          </p:stCondLst>
                                        </p:cTn>
                                        <p:tgtEl>
                                          <p:spTgt spid="3">
                                            <p:txEl>
                                              <p:pRg st="0" end="0"/>
                                            </p:txEl>
                                          </p:spTgt>
                                        </p:tgtEl>
                                      </p:cBhvr>
                                      <p:to x="100000" y="100000"/>
                                    </p:animScale>
                                    <p:animScale>
                                      <p:cBhvr>
                                        <p:cTn id="37" dur="26">
                                          <p:stCondLst>
                                            <p:cond delay="1808"/>
                                          </p:stCondLst>
                                        </p:cTn>
                                        <p:tgtEl>
                                          <p:spTgt spid="3">
                                            <p:txEl>
                                              <p:pRg st="0" end="0"/>
                                            </p:txEl>
                                          </p:spTgt>
                                        </p:tgtEl>
                                      </p:cBhvr>
                                      <p:to x="100000" y="95000"/>
                                    </p:animScale>
                                    <p:animScale>
                                      <p:cBhvr>
                                        <p:cTn id="38" dur="166" decel="50000">
                                          <p:stCondLst>
                                            <p:cond delay="1834"/>
                                          </p:stCondLst>
                                        </p:cTn>
                                        <p:tgtEl>
                                          <p:spTgt spid="3">
                                            <p:txEl>
                                              <p:pRg st="0" end="0"/>
                                            </p:txEl>
                                          </p:spTgt>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26" presetClass="entr" presetSubtype="0" fill="hold" grpId="0" nodeType="click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wipe(down)">
                                      <p:cBhvr>
                                        <p:cTn id="43" dur="580">
                                          <p:stCondLst>
                                            <p:cond delay="0"/>
                                          </p:stCondLst>
                                        </p:cTn>
                                        <p:tgtEl>
                                          <p:spTgt spid="5"/>
                                        </p:tgtEl>
                                      </p:cBhvr>
                                    </p:animEffect>
                                    <p:anim calcmode="lin" valueType="num">
                                      <p:cBhvr>
                                        <p:cTn id="44"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49" dur="26">
                                          <p:stCondLst>
                                            <p:cond delay="650"/>
                                          </p:stCondLst>
                                        </p:cTn>
                                        <p:tgtEl>
                                          <p:spTgt spid="5"/>
                                        </p:tgtEl>
                                      </p:cBhvr>
                                      <p:to x="100000" y="60000"/>
                                    </p:animScale>
                                    <p:animScale>
                                      <p:cBhvr>
                                        <p:cTn id="50" dur="166" decel="50000">
                                          <p:stCondLst>
                                            <p:cond delay="676"/>
                                          </p:stCondLst>
                                        </p:cTn>
                                        <p:tgtEl>
                                          <p:spTgt spid="5"/>
                                        </p:tgtEl>
                                      </p:cBhvr>
                                      <p:to x="100000" y="100000"/>
                                    </p:animScale>
                                    <p:animScale>
                                      <p:cBhvr>
                                        <p:cTn id="51" dur="26">
                                          <p:stCondLst>
                                            <p:cond delay="1312"/>
                                          </p:stCondLst>
                                        </p:cTn>
                                        <p:tgtEl>
                                          <p:spTgt spid="5"/>
                                        </p:tgtEl>
                                      </p:cBhvr>
                                      <p:to x="100000" y="80000"/>
                                    </p:animScale>
                                    <p:animScale>
                                      <p:cBhvr>
                                        <p:cTn id="52" dur="166" decel="50000">
                                          <p:stCondLst>
                                            <p:cond delay="1338"/>
                                          </p:stCondLst>
                                        </p:cTn>
                                        <p:tgtEl>
                                          <p:spTgt spid="5"/>
                                        </p:tgtEl>
                                      </p:cBhvr>
                                      <p:to x="100000" y="100000"/>
                                    </p:animScale>
                                    <p:animScale>
                                      <p:cBhvr>
                                        <p:cTn id="53" dur="26">
                                          <p:stCondLst>
                                            <p:cond delay="1642"/>
                                          </p:stCondLst>
                                        </p:cTn>
                                        <p:tgtEl>
                                          <p:spTgt spid="5"/>
                                        </p:tgtEl>
                                      </p:cBhvr>
                                      <p:to x="100000" y="90000"/>
                                    </p:animScale>
                                    <p:animScale>
                                      <p:cBhvr>
                                        <p:cTn id="54" dur="166" decel="50000">
                                          <p:stCondLst>
                                            <p:cond delay="1668"/>
                                          </p:stCondLst>
                                        </p:cTn>
                                        <p:tgtEl>
                                          <p:spTgt spid="5"/>
                                        </p:tgtEl>
                                      </p:cBhvr>
                                      <p:to x="100000" y="100000"/>
                                    </p:animScale>
                                    <p:animScale>
                                      <p:cBhvr>
                                        <p:cTn id="55" dur="26">
                                          <p:stCondLst>
                                            <p:cond delay="1808"/>
                                          </p:stCondLst>
                                        </p:cTn>
                                        <p:tgtEl>
                                          <p:spTgt spid="5"/>
                                        </p:tgtEl>
                                      </p:cBhvr>
                                      <p:to x="100000" y="95000"/>
                                    </p:animScale>
                                    <p:animScale>
                                      <p:cBhvr>
                                        <p:cTn id="56" dur="166" decel="50000">
                                          <p:stCondLst>
                                            <p:cond delay="1834"/>
                                          </p:stCondLst>
                                        </p:cTn>
                                        <p:tgtEl>
                                          <p:spTgt spid="5"/>
                                        </p:tgtEl>
                                      </p:cBhvr>
                                      <p:to x="100000" y="100000"/>
                                    </p:animScale>
                                  </p:childTnLst>
                                </p:cTn>
                              </p:par>
                            </p:childTnLst>
                          </p:cTn>
                        </p:par>
                      </p:childTnLst>
                    </p:cTn>
                  </p:par>
                  <p:par>
                    <p:cTn id="57" fill="hold">
                      <p:stCondLst>
                        <p:cond delay="indefinite"/>
                      </p:stCondLst>
                      <p:childTnLst>
                        <p:par>
                          <p:cTn id="58" fill="hold">
                            <p:stCondLst>
                              <p:cond delay="0"/>
                            </p:stCondLst>
                            <p:childTnLst>
                              <p:par>
                                <p:cTn id="59" presetID="26" presetClass="entr" presetSubtype="0" fill="hold" nodeType="clickEffect">
                                  <p:stCondLst>
                                    <p:cond delay="0"/>
                                  </p:stCondLst>
                                  <p:childTnLst>
                                    <p:set>
                                      <p:cBhvr>
                                        <p:cTn id="60" dur="1" fill="hold">
                                          <p:stCondLst>
                                            <p:cond delay="0"/>
                                          </p:stCondLst>
                                        </p:cTn>
                                        <p:tgtEl>
                                          <p:spTgt spid="7"/>
                                        </p:tgtEl>
                                        <p:attrNameLst>
                                          <p:attrName>style.visibility</p:attrName>
                                        </p:attrNameLst>
                                      </p:cBhvr>
                                      <p:to>
                                        <p:strVal val="visible"/>
                                      </p:to>
                                    </p:set>
                                    <p:animEffect transition="in" filter="wipe(down)">
                                      <p:cBhvr>
                                        <p:cTn id="61" dur="580">
                                          <p:stCondLst>
                                            <p:cond delay="0"/>
                                          </p:stCondLst>
                                        </p:cTn>
                                        <p:tgtEl>
                                          <p:spTgt spid="7"/>
                                        </p:tgtEl>
                                      </p:cBhvr>
                                    </p:animEffect>
                                    <p:anim calcmode="lin" valueType="num">
                                      <p:cBhvr>
                                        <p:cTn id="62"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63"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64"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65"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66"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67" dur="26">
                                          <p:stCondLst>
                                            <p:cond delay="650"/>
                                          </p:stCondLst>
                                        </p:cTn>
                                        <p:tgtEl>
                                          <p:spTgt spid="7"/>
                                        </p:tgtEl>
                                      </p:cBhvr>
                                      <p:to x="100000" y="60000"/>
                                    </p:animScale>
                                    <p:animScale>
                                      <p:cBhvr>
                                        <p:cTn id="68" dur="166" decel="50000">
                                          <p:stCondLst>
                                            <p:cond delay="676"/>
                                          </p:stCondLst>
                                        </p:cTn>
                                        <p:tgtEl>
                                          <p:spTgt spid="7"/>
                                        </p:tgtEl>
                                      </p:cBhvr>
                                      <p:to x="100000" y="100000"/>
                                    </p:animScale>
                                    <p:animScale>
                                      <p:cBhvr>
                                        <p:cTn id="69" dur="26">
                                          <p:stCondLst>
                                            <p:cond delay="1312"/>
                                          </p:stCondLst>
                                        </p:cTn>
                                        <p:tgtEl>
                                          <p:spTgt spid="7"/>
                                        </p:tgtEl>
                                      </p:cBhvr>
                                      <p:to x="100000" y="80000"/>
                                    </p:animScale>
                                    <p:animScale>
                                      <p:cBhvr>
                                        <p:cTn id="70" dur="166" decel="50000">
                                          <p:stCondLst>
                                            <p:cond delay="1338"/>
                                          </p:stCondLst>
                                        </p:cTn>
                                        <p:tgtEl>
                                          <p:spTgt spid="7"/>
                                        </p:tgtEl>
                                      </p:cBhvr>
                                      <p:to x="100000" y="100000"/>
                                    </p:animScale>
                                    <p:animScale>
                                      <p:cBhvr>
                                        <p:cTn id="71" dur="26">
                                          <p:stCondLst>
                                            <p:cond delay="1642"/>
                                          </p:stCondLst>
                                        </p:cTn>
                                        <p:tgtEl>
                                          <p:spTgt spid="7"/>
                                        </p:tgtEl>
                                      </p:cBhvr>
                                      <p:to x="100000" y="90000"/>
                                    </p:animScale>
                                    <p:animScale>
                                      <p:cBhvr>
                                        <p:cTn id="72" dur="166" decel="50000">
                                          <p:stCondLst>
                                            <p:cond delay="1668"/>
                                          </p:stCondLst>
                                        </p:cTn>
                                        <p:tgtEl>
                                          <p:spTgt spid="7"/>
                                        </p:tgtEl>
                                      </p:cBhvr>
                                      <p:to x="100000" y="100000"/>
                                    </p:animScale>
                                    <p:animScale>
                                      <p:cBhvr>
                                        <p:cTn id="73" dur="26">
                                          <p:stCondLst>
                                            <p:cond delay="1808"/>
                                          </p:stCondLst>
                                        </p:cTn>
                                        <p:tgtEl>
                                          <p:spTgt spid="7"/>
                                        </p:tgtEl>
                                      </p:cBhvr>
                                      <p:to x="100000" y="95000"/>
                                    </p:animScale>
                                    <p:animScale>
                                      <p:cBhvr>
                                        <p:cTn id="74" dur="166" decel="50000">
                                          <p:stCondLst>
                                            <p:cond delay="1834"/>
                                          </p:stCondLst>
                                        </p:cTn>
                                        <p:tgtEl>
                                          <p:spTgt spid="7"/>
                                        </p:tgtEl>
                                      </p:cBhvr>
                                      <p:to x="100000" y="100000"/>
                                    </p:animScale>
                                  </p:childTnLst>
                                </p:cTn>
                              </p:par>
                            </p:childTnLst>
                          </p:cTn>
                        </p:par>
                      </p:childTnLst>
                    </p:cTn>
                  </p:par>
                  <p:par>
                    <p:cTn id="75" fill="hold">
                      <p:stCondLst>
                        <p:cond delay="indefinite"/>
                      </p:stCondLst>
                      <p:childTnLst>
                        <p:par>
                          <p:cTn id="76" fill="hold">
                            <p:stCondLst>
                              <p:cond delay="0"/>
                            </p:stCondLst>
                            <p:childTnLst>
                              <p:par>
                                <p:cTn id="77" presetID="26" presetClass="entr" presetSubtype="0" fill="hold" nodeType="clickEffect">
                                  <p:stCondLst>
                                    <p:cond delay="0"/>
                                  </p:stCondLst>
                                  <p:childTnLst>
                                    <p:set>
                                      <p:cBhvr>
                                        <p:cTn id="78" dur="1" fill="hold">
                                          <p:stCondLst>
                                            <p:cond delay="0"/>
                                          </p:stCondLst>
                                        </p:cTn>
                                        <p:tgtEl>
                                          <p:spTgt spid="8"/>
                                        </p:tgtEl>
                                        <p:attrNameLst>
                                          <p:attrName>style.visibility</p:attrName>
                                        </p:attrNameLst>
                                      </p:cBhvr>
                                      <p:to>
                                        <p:strVal val="visible"/>
                                      </p:to>
                                    </p:set>
                                    <p:animEffect transition="in" filter="wipe(down)">
                                      <p:cBhvr>
                                        <p:cTn id="79" dur="580">
                                          <p:stCondLst>
                                            <p:cond delay="0"/>
                                          </p:stCondLst>
                                        </p:cTn>
                                        <p:tgtEl>
                                          <p:spTgt spid="8"/>
                                        </p:tgtEl>
                                      </p:cBhvr>
                                    </p:animEffect>
                                    <p:anim calcmode="lin" valueType="num">
                                      <p:cBhvr>
                                        <p:cTn id="80"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81"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82"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83"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84"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85" dur="26">
                                          <p:stCondLst>
                                            <p:cond delay="650"/>
                                          </p:stCondLst>
                                        </p:cTn>
                                        <p:tgtEl>
                                          <p:spTgt spid="8"/>
                                        </p:tgtEl>
                                      </p:cBhvr>
                                      <p:to x="100000" y="60000"/>
                                    </p:animScale>
                                    <p:animScale>
                                      <p:cBhvr>
                                        <p:cTn id="86" dur="166" decel="50000">
                                          <p:stCondLst>
                                            <p:cond delay="676"/>
                                          </p:stCondLst>
                                        </p:cTn>
                                        <p:tgtEl>
                                          <p:spTgt spid="8"/>
                                        </p:tgtEl>
                                      </p:cBhvr>
                                      <p:to x="100000" y="100000"/>
                                    </p:animScale>
                                    <p:animScale>
                                      <p:cBhvr>
                                        <p:cTn id="87" dur="26">
                                          <p:stCondLst>
                                            <p:cond delay="1312"/>
                                          </p:stCondLst>
                                        </p:cTn>
                                        <p:tgtEl>
                                          <p:spTgt spid="8"/>
                                        </p:tgtEl>
                                      </p:cBhvr>
                                      <p:to x="100000" y="80000"/>
                                    </p:animScale>
                                    <p:animScale>
                                      <p:cBhvr>
                                        <p:cTn id="88" dur="166" decel="50000">
                                          <p:stCondLst>
                                            <p:cond delay="1338"/>
                                          </p:stCondLst>
                                        </p:cTn>
                                        <p:tgtEl>
                                          <p:spTgt spid="8"/>
                                        </p:tgtEl>
                                      </p:cBhvr>
                                      <p:to x="100000" y="100000"/>
                                    </p:animScale>
                                    <p:animScale>
                                      <p:cBhvr>
                                        <p:cTn id="89" dur="26">
                                          <p:stCondLst>
                                            <p:cond delay="1642"/>
                                          </p:stCondLst>
                                        </p:cTn>
                                        <p:tgtEl>
                                          <p:spTgt spid="8"/>
                                        </p:tgtEl>
                                      </p:cBhvr>
                                      <p:to x="100000" y="90000"/>
                                    </p:animScale>
                                    <p:animScale>
                                      <p:cBhvr>
                                        <p:cTn id="90" dur="166" decel="50000">
                                          <p:stCondLst>
                                            <p:cond delay="1668"/>
                                          </p:stCondLst>
                                        </p:cTn>
                                        <p:tgtEl>
                                          <p:spTgt spid="8"/>
                                        </p:tgtEl>
                                      </p:cBhvr>
                                      <p:to x="100000" y="100000"/>
                                    </p:animScale>
                                    <p:animScale>
                                      <p:cBhvr>
                                        <p:cTn id="91" dur="26">
                                          <p:stCondLst>
                                            <p:cond delay="1808"/>
                                          </p:stCondLst>
                                        </p:cTn>
                                        <p:tgtEl>
                                          <p:spTgt spid="8"/>
                                        </p:tgtEl>
                                      </p:cBhvr>
                                      <p:to x="100000" y="95000"/>
                                    </p:animScale>
                                    <p:animScale>
                                      <p:cBhvr>
                                        <p:cTn id="92"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838200" y="274321"/>
            <a:ext cx="10515600" cy="1416368"/>
          </a:xfrm>
        </p:spPr>
        <p:txBody>
          <a:bodyPr>
            <a:noAutofit/>
          </a:bodyPr>
          <a:lstStyle/>
          <a:p>
            <a:pPr algn="ctr"/>
            <a:r>
              <a:rPr lang="hr-HR" sz="9600" dirty="0" smtClean="0">
                <a:solidFill>
                  <a:schemeClr val="accent5">
                    <a:lumMod val="75000"/>
                  </a:schemeClr>
                </a:solidFill>
                <a:latin typeface="Aharoni" panose="02010803020104030203" pitchFamily="2" charset="-79"/>
                <a:cs typeface="Aharoni" panose="02010803020104030203" pitchFamily="2" charset="-79"/>
              </a:rPr>
              <a:t>KRVAVI MOST</a:t>
            </a:r>
            <a:endParaRPr lang="en-US" sz="9600" dirty="0">
              <a:solidFill>
                <a:schemeClr val="accent5">
                  <a:lumMod val="75000"/>
                </a:schemeClr>
              </a:solidFill>
              <a:latin typeface="Aharoni" panose="02010803020104030203" pitchFamily="2" charset="-79"/>
              <a:cs typeface="Aharoni" panose="02010803020104030203" pitchFamily="2" charset="-79"/>
            </a:endParaRPr>
          </a:p>
        </p:txBody>
      </p:sp>
      <p:sp>
        <p:nvSpPr>
          <p:cNvPr id="3" name="Rezervirano mjesto sadržaja 2"/>
          <p:cNvSpPr>
            <a:spLocks noGrp="1"/>
          </p:cNvSpPr>
          <p:nvPr>
            <p:ph idx="1"/>
          </p:nvPr>
        </p:nvSpPr>
        <p:spPr/>
        <p:txBody>
          <a:bodyPr>
            <a:normAutofit fontScale="92500" lnSpcReduction="10000"/>
          </a:bodyPr>
          <a:lstStyle/>
          <a:p>
            <a:pPr marL="0" indent="0">
              <a:buNone/>
            </a:pPr>
            <a:r>
              <a:rPr lang="hr-HR" sz="3600" dirty="0" smtClean="0">
                <a:solidFill>
                  <a:schemeClr val="tx1">
                    <a:lumMod val="95000"/>
                    <a:lumOff val="5000"/>
                  </a:schemeClr>
                </a:solidFill>
                <a:latin typeface="Andalus" panose="02020603050405020304" pitchFamily="18" charset="-78"/>
                <a:cs typeface="Andalus" panose="02020603050405020304" pitchFamily="18" charset="-78"/>
              </a:rPr>
              <a:t>Krvavi most je mala uska uličica koja je podsjetnik na mračnu stranu gradske prošlosti. Nalazi se u centru Zagreba, odnosno na Gornjem gradu. Ta mala uska uličica dobila je ime zbog stalnih sukoba Kaptola i Gradeca. Nekada se na mjestu gdje se nalazi ova ulica nalazio Pisani (šareni) most koji je razdvajao ta dva naselja međusobno udaljena svega nekoliko desetaka metara. Ime je dobio po tome što je bio prekriven raznim bojama. Ne zna se još točna godina kada je taj most dobio ime „Krvavi”.</a:t>
            </a:r>
          </a:p>
          <a:p>
            <a:pPr marL="0" indent="0">
              <a:buNone/>
            </a:pPr>
            <a:r>
              <a:rPr lang="hr-HR" sz="3600" dirty="0">
                <a:solidFill>
                  <a:schemeClr val="tx1">
                    <a:lumMod val="95000"/>
                    <a:lumOff val="5000"/>
                  </a:schemeClr>
                </a:solidFill>
                <a:latin typeface="Andalus" panose="02020603050405020304" pitchFamily="18" charset="-78"/>
                <a:cs typeface="Andalus" panose="02020603050405020304" pitchFamily="18" charset="-78"/>
              </a:rPr>
              <a:t> </a:t>
            </a:r>
            <a:r>
              <a:rPr lang="hr-HR" sz="3600" dirty="0" smtClean="0">
                <a:solidFill>
                  <a:schemeClr val="tx1">
                    <a:lumMod val="95000"/>
                    <a:lumOff val="5000"/>
                  </a:schemeClr>
                </a:solidFill>
                <a:latin typeface="Andalus" panose="02020603050405020304" pitchFamily="18" charset="-78"/>
                <a:cs typeface="Andalus" panose="02020603050405020304" pitchFamily="18" charset="-78"/>
              </a:rPr>
              <a:t>                                                   </a:t>
            </a:r>
            <a:endParaRPr lang="en-US" sz="3600" dirty="0">
              <a:solidFill>
                <a:schemeClr val="tx1">
                  <a:lumMod val="95000"/>
                  <a:lumOff val="5000"/>
                </a:schemeClr>
              </a:solidFill>
              <a:latin typeface="Andalus" panose="02020603050405020304" pitchFamily="18" charset="-78"/>
              <a:cs typeface="Andalus" panose="02020603050405020304" pitchFamily="18" charset="-78"/>
            </a:endParaRPr>
          </a:p>
        </p:txBody>
      </p:sp>
      <p:sp>
        <p:nvSpPr>
          <p:cNvPr id="4" name="TekstniOkvir 3"/>
          <p:cNvSpPr txBox="1"/>
          <p:nvPr/>
        </p:nvSpPr>
        <p:spPr>
          <a:xfrm>
            <a:off x="7882128" y="5807631"/>
            <a:ext cx="3218688" cy="738664"/>
          </a:xfrm>
          <a:prstGeom prst="rect">
            <a:avLst/>
          </a:prstGeom>
          <a:noFill/>
        </p:spPr>
        <p:txBody>
          <a:bodyPr wrap="square" rtlCol="0">
            <a:spAutoFit/>
          </a:bodyPr>
          <a:lstStyle/>
          <a:p>
            <a:r>
              <a:rPr lang="hr-HR" sz="2400" dirty="0" smtClean="0">
                <a:latin typeface="Aharoni" panose="02010803020104030203" pitchFamily="2" charset="-79"/>
                <a:cs typeface="Aharoni" panose="02010803020104030203" pitchFamily="2" charset="-79"/>
              </a:rPr>
              <a:t>EMA KUPREŠANIN</a:t>
            </a:r>
          </a:p>
          <a:p>
            <a:endParaRPr lang="en-US" dirty="0"/>
          </a:p>
        </p:txBody>
      </p:sp>
      <p:pic>
        <p:nvPicPr>
          <p:cNvPr id="6" name="Slika 5"/>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719327" y="1452284"/>
            <a:ext cx="6305359" cy="3944470"/>
          </a:xfrm>
          <a:prstGeom prst="rect">
            <a:avLst/>
          </a:prstGeom>
        </p:spPr>
      </p:pic>
      <p:pic>
        <p:nvPicPr>
          <p:cNvPr id="7" name="Slika 6"/>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6255516" y="3119717"/>
            <a:ext cx="3719513" cy="2581835"/>
          </a:xfrm>
          <a:prstGeom prst="rect">
            <a:avLst/>
          </a:prstGeom>
        </p:spPr>
      </p:pic>
    </p:spTree>
    <p:extLst>
      <p:ext uri="{BB962C8B-B14F-4D97-AF65-F5344CB8AC3E}">
        <p14:creationId xmlns:p14="http://schemas.microsoft.com/office/powerpoint/2010/main" xmlns="" val="2263648867"/>
      </p:ext>
    </p:extLst>
  </p:cSld>
  <p:clrMapOvr>
    <a:masterClrMapping/>
  </p:clrMapOvr>
  <mc:AlternateContent xmlns:mc="http://schemas.openxmlformats.org/markup-compatibility/2006">
    <mc:Choice xmlns:p14="http://schemas.microsoft.com/office/powerpoint/2010/main" xmlns="" Requires="p14">
      <p:transition spd="slow" p14:dur="4000">
        <p14:vortex dir="d"/>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3">
                                            <p:txEl>
                                              <p:pRg st="0" end="0"/>
                                            </p:txEl>
                                          </p:spTgt>
                                        </p:tgtEl>
                                        <p:attrNameLst>
                                          <p:attrName>style.visibility</p:attrName>
                                        </p:attrNameLst>
                                      </p:cBhvr>
                                      <p:to>
                                        <p:strVal val="visible"/>
                                      </p:to>
                                    </p:set>
                                    <p:animEffect transition="in" filter="wipe(down)">
                                      <p:cBhvr>
                                        <p:cTn id="25" dur="580">
                                          <p:stCondLst>
                                            <p:cond delay="0"/>
                                          </p:stCondLst>
                                        </p:cTn>
                                        <p:tgtEl>
                                          <p:spTgt spid="3">
                                            <p:txEl>
                                              <p:pRg st="0" end="0"/>
                                            </p:txEl>
                                          </p:spTgt>
                                        </p:tgtEl>
                                      </p:cBhvr>
                                    </p:animEffect>
                                    <p:anim calcmode="lin" valueType="num">
                                      <p:cBhvr>
                                        <p:cTn id="26" dur="1822" tmFilter="0,0; 0.14,0.36; 0.43,0.73; 0.71,0.91; 1.0,1.0">
                                          <p:stCondLst>
                                            <p:cond delay="0"/>
                                          </p:stCondLst>
                                        </p:cTn>
                                        <p:tgtEl>
                                          <p:spTgt spid="3">
                                            <p:txEl>
                                              <p:pRg st="0" end="0"/>
                                            </p:txEl>
                                          </p:spTgt>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3">
                                            <p:txEl>
                                              <p:pRg st="0" end="0"/>
                                            </p:txEl>
                                          </p:spTgt>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3">
                                            <p:txEl>
                                              <p:pRg st="0" end="0"/>
                                            </p:txEl>
                                          </p:spTgt>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3">
                                            <p:txEl>
                                              <p:pRg st="0" end="0"/>
                                            </p:txEl>
                                          </p:spTgt>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3">
                                            <p:txEl>
                                              <p:pRg st="0" end="0"/>
                                            </p:txEl>
                                          </p:spTgt>
                                        </p:tgtEl>
                                        <p:attrNameLst>
                                          <p:attrName>ppt_y</p:attrName>
                                        </p:attrNameLst>
                                      </p:cBhvr>
                                      <p:tavLst>
                                        <p:tav tm="0" fmla="#ppt_y-sin(pi*$)/81">
                                          <p:val>
                                            <p:fltVal val="0"/>
                                          </p:val>
                                        </p:tav>
                                        <p:tav tm="100000">
                                          <p:val>
                                            <p:fltVal val="1"/>
                                          </p:val>
                                        </p:tav>
                                      </p:tavLst>
                                    </p:anim>
                                    <p:animScale>
                                      <p:cBhvr>
                                        <p:cTn id="31" dur="26">
                                          <p:stCondLst>
                                            <p:cond delay="650"/>
                                          </p:stCondLst>
                                        </p:cTn>
                                        <p:tgtEl>
                                          <p:spTgt spid="3">
                                            <p:txEl>
                                              <p:pRg st="0" end="0"/>
                                            </p:txEl>
                                          </p:spTgt>
                                        </p:tgtEl>
                                      </p:cBhvr>
                                      <p:to x="100000" y="60000"/>
                                    </p:animScale>
                                    <p:animScale>
                                      <p:cBhvr>
                                        <p:cTn id="32" dur="166" decel="50000">
                                          <p:stCondLst>
                                            <p:cond delay="676"/>
                                          </p:stCondLst>
                                        </p:cTn>
                                        <p:tgtEl>
                                          <p:spTgt spid="3">
                                            <p:txEl>
                                              <p:pRg st="0" end="0"/>
                                            </p:txEl>
                                          </p:spTgt>
                                        </p:tgtEl>
                                      </p:cBhvr>
                                      <p:to x="100000" y="100000"/>
                                    </p:animScale>
                                    <p:animScale>
                                      <p:cBhvr>
                                        <p:cTn id="33" dur="26">
                                          <p:stCondLst>
                                            <p:cond delay="1312"/>
                                          </p:stCondLst>
                                        </p:cTn>
                                        <p:tgtEl>
                                          <p:spTgt spid="3">
                                            <p:txEl>
                                              <p:pRg st="0" end="0"/>
                                            </p:txEl>
                                          </p:spTgt>
                                        </p:tgtEl>
                                      </p:cBhvr>
                                      <p:to x="100000" y="80000"/>
                                    </p:animScale>
                                    <p:animScale>
                                      <p:cBhvr>
                                        <p:cTn id="34" dur="166" decel="50000">
                                          <p:stCondLst>
                                            <p:cond delay="1338"/>
                                          </p:stCondLst>
                                        </p:cTn>
                                        <p:tgtEl>
                                          <p:spTgt spid="3">
                                            <p:txEl>
                                              <p:pRg st="0" end="0"/>
                                            </p:txEl>
                                          </p:spTgt>
                                        </p:tgtEl>
                                      </p:cBhvr>
                                      <p:to x="100000" y="100000"/>
                                    </p:animScale>
                                    <p:animScale>
                                      <p:cBhvr>
                                        <p:cTn id="35" dur="26">
                                          <p:stCondLst>
                                            <p:cond delay="1642"/>
                                          </p:stCondLst>
                                        </p:cTn>
                                        <p:tgtEl>
                                          <p:spTgt spid="3">
                                            <p:txEl>
                                              <p:pRg st="0" end="0"/>
                                            </p:txEl>
                                          </p:spTgt>
                                        </p:tgtEl>
                                      </p:cBhvr>
                                      <p:to x="100000" y="90000"/>
                                    </p:animScale>
                                    <p:animScale>
                                      <p:cBhvr>
                                        <p:cTn id="36" dur="166" decel="50000">
                                          <p:stCondLst>
                                            <p:cond delay="1668"/>
                                          </p:stCondLst>
                                        </p:cTn>
                                        <p:tgtEl>
                                          <p:spTgt spid="3">
                                            <p:txEl>
                                              <p:pRg st="0" end="0"/>
                                            </p:txEl>
                                          </p:spTgt>
                                        </p:tgtEl>
                                      </p:cBhvr>
                                      <p:to x="100000" y="100000"/>
                                    </p:animScale>
                                    <p:animScale>
                                      <p:cBhvr>
                                        <p:cTn id="37" dur="26">
                                          <p:stCondLst>
                                            <p:cond delay="1808"/>
                                          </p:stCondLst>
                                        </p:cTn>
                                        <p:tgtEl>
                                          <p:spTgt spid="3">
                                            <p:txEl>
                                              <p:pRg st="0" end="0"/>
                                            </p:txEl>
                                          </p:spTgt>
                                        </p:tgtEl>
                                      </p:cBhvr>
                                      <p:to x="100000" y="95000"/>
                                    </p:animScale>
                                    <p:animScale>
                                      <p:cBhvr>
                                        <p:cTn id="38" dur="166" decel="50000">
                                          <p:stCondLst>
                                            <p:cond delay="1834"/>
                                          </p:stCondLst>
                                        </p:cTn>
                                        <p:tgtEl>
                                          <p:spTgt spid="3">
                                            <p:txEl>
                                              <p:pRg st="0" end="0"/>
                                            </p:txEl>
                                          </p:spTgt>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26" presetClass="entr" presetSubtype="0" fill="hold" grpId="0" nodeType="clickEffect">
                                  <p:stCondLst>
                                    <p:cond delay="0"/>
                                  </p:stCondLst>
                                  <p:childTnLst>
                                    <p:set>
                                      <p:cBhvr>
                                        <p:cTn id="42" dur="1" fill="hold">
                                          <p:stCondLst>
                                            <p:cond delay="0"/>
                                          </p:stCondLst>
                                        </p:cTn>
                                        <p:tgtEl>
                                          <p:spTgt spid="3">
                                            <p:txEl>
                                              <p:pRg st="1" end="1"/>
                                            </p:txEl>
                                          </p:spTgt>
                                        </p:tgtEl>
                                        <p:attrNameLst>
                                          <p:attrName>style.visibility</p:attrName>
                                        </p:attrNameLst>
                                      </p:cBhvr>
                                      <p:to>
                                        <p:strVal val="visible"/>
                                      </p:to>
                                    </p:set>
                                    <p:animEffect transition="in" filter="wipe(down)">
                                      <p:cBhvr>
                                        <p:cTn id="43" dur="580">
                                          <p:stCondLst>
                                            <p:cond delay="0"/>
                                          </p:stCondLst>
                                        </p:cTn>
                                        <p:tgtEl>
                                          <p:spTgt spid="3">
                                            <p:txEl>
                                              <p:pRg st="1" end="1"/>
                                            </p:txEl>
                                          </p:spTgt>
                                        </p:tgtEl>
                                      </p:cBhvr>
                                    </p:animEffect>
                                    <p:anim calcmode="lin" valueType="num">
                                      <p:cBhvr>
                                        <p:cTn id="44" dur="1822" tmFilter="0,0; 0.14,0.36; 0.43,0.73; 0.71,0.91; 1.0,1.0">
                                          <p:stCondLst>
                                            <p:cond delay="0"/>
                                          </p:stCondLst>
                                        </p:cTn>
                                        <p:tgtEl>
                                          <p:spTgt spid="3">
                                            <p:txEl>
                                              <p:pRg st="1" end="1"/>
                                            </p:txEl>
                                          </p:spTgt>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3">
                                            <p:txEl>
                                              <p:pRg st="1" end="1"/>
                                            </p:txEl>
                                          </p:spTgt>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3">
                                            <p:txEl>
                                              <p:pRg st="1" end="1"/>
                                            </p:txEl>
                                          </p:spTgt>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3">
                                            <p:txEl>
                                              <p:pRg st="1" end="1"/>
                                            </p:txEl>
                                          </p:spTgt>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3">
                                            <p:txEl>
                                              <p:pRg st="1" end="1"/>
                                            </p:txEl>
                                          </p:spTgt>
                                        </p:tgtEl>
                                        <p:attrNameLst>
                                          <p:attrName>ppt_y</p:attrName>
                                        </p:attrNameLst>
                                      </p:cBhvr>
                                      <p:tavLst>
                                        <p:tav tm="0" fmla="#ppt_y-sin(pi*$)/81">
                                          <p:val>
                                            <p:fltVal val="0"/>
                                          </p:val>
                                        </p:tav>
                                        <p:tav tm="100000">
                                          <p:val>
                                            <p:fltVal val="1"/>
                                          </p:val>
                                        </p:tav>
                                      </p:tavLst>
                                    </p:anim>
                                    <p:animScale>
                                      <p:cBhvr>
                                        <p:cTn id="49" dur="26">
                                          <p:stCondLst>
                                            <p:cond delay="650"/>
                                          </p:stCondLst>
                                        </p:cTn>
                                        <p:tgtEl>
                                          <p:spTgt spid="3">
                                            <p:txEl>
                                              <p:pRg st="1" end="1"/>
                                            </p:txEl>
                                          </p:spTgt>
                                        </p:tgtEl>
                                      </p:cBhvr>
                                      <p:to x="100000" y="60000"/>
                                    </p:animScale>
                                    <p:animScale>
                                      <p:cBhvr>
                                        <p:cTn id="50" dur="166" decel="50000">
                                          <p:stCondLst>
                                            <p:cond delay="676"/>
                                          </p:stCondLst>
                                        </p:cTn>
                                        <p:tgtEl>
                                          <p:spTgt spid="3">
                                            <p:txEl>
                                              <p:pRg st="1" end="1"/>
                                            </p:txEl>
                                          </p:spTgt>
                                        </p:tgtEl>
                                      </p:cBhvr>
                                      <p:to x="100000" y="100000"/>
                                    </p:animScale>
                                    <p:animScale>
                                      <p:cBhvr>
                                        <p:cTn id="51" dur="26">
                                          <p:stCondLst>
                                            <p:cond delay="1312"/>
                                          </p:stCondLst>
                                        </p:cTn>
                                        <p:tgtEl>
                                          <p:spTgt spid="3">
                                            <p:txEl>
                                              <p:pRg st="1" end="1"/>
                                            </p:txEl>
                                          </p:spTgt>
                                        </p:tgtEl>
                                      </p:cBhvr>
                                      <p:to x="100000" y="80000"/>
                                    </p:animScale>
                                    <p:animScale>
                                      <p:cBhvr>
                                        <p:cTn id="52" dur="166" decel="50000">
                                          <p:stCondLst>
                                            <p:cond delay="1338"/>
                                          </p:stCondLst>
                                        </p:cTn>
                                        <p:tgtEl>
                                          <p:spTgt spid="3">
                                            <p:txEl>
                                              <p:pRg st="1" end="1"/>
                                            </p:txEl>
                                          </p:spTgt>
                                        </p:tgtEl>
                                      </p:cBhvr>
                                      <p:to x="100000" y="100000"/>
                                    </p:animScale>
                                    <p:animScale>
                                      <p:cBhvr>
                                        <p:cTn id="53" dur="26">
                                          <p:stCondLst>
                                            <p:cond delay="1642"/>
                                          </p:stCondLst>
                                        </p:cTn>
                                        <p:tgtEl>
                                          <p:spTgt spid="3">
                                            <p:txEl>
                                              <p:pRg st="1" end="1"/>
                                            </p:txEl>
                                          </p:spTgt>
                                        </p:tgtEl>
                                      </p:cBhvr>
                                      <p:to x="100000" y="90000"/>
                                    </p:animScale>
                                    <p:animScale>
                                      <p:cBhvr>
                                        <p:cTn id="54" dur="166" decel="50000">
                                          <p:stCondLst>
                                            <p:cond delay="1668"/>
                                          </p:stCondLst>
                                        </p:cTn>
                                        <p:tgtEl>
                                          <p:spTgt spid="3">
                                            <p:txEl>
                                              <p:pRg st="1" end="1"/>
                                            </p:txEl>
                                          </p:spTgt>
                                        </p:tgtEl>
                                      </p:cBhvr>
                                      <p:to x="100000" y="100000"/>
                                    </p:animScale>
                                    <p:animScale>
                                      <p:cBhvr>
                                        <p:cTn id="55" dur="26">
                                          <p:stCondLst>
                                            <p:cond delay="1808"/>
                                          </p:stCondLst>
                                        </p:cTn>
                                        <p:tgtEl>
                                          <p:spTgt spid="3">
                                            <p:txEl>
                                              <p:pRg st="1" end="1"/>
                                            </p:txEl>
                                          </p:spTgt>
                                        </p:tgtEl>
                                      </p:cBhvr>
                                      <p:to x="100000" y="95000"/>
                                    </p:animScale>
                                    <p:animScale>
                                      <p:cBhvr>
                                        <p:cTn id="56" dur="166" decel="50000">
                                          <p:stCondLst>
                                            <p:cond delay="1834"/>
                                          </p:stCondLst>
                                        </p:cTn>
                                        <p:tgtEl>
                                          <p:spTgt spid="3">
                                            <p:txEl>
                                              <p:pRg st="1" end="1"/>
                                            </p:txEl>
                                          </p:spTgt>
                                        </p:tgtEl>
                                      </p:cBhvr>
                                      <p:to x="100000" y="100000"/>
                                    </p:animScale>
                                  </p:childTnLst>
                                </p:cTn>
                              </p:par>
                            </p:childTnLst>
                          </p:cTn>
                        </p:par>
                      </p:childTnLst>
                    </p:cTn>
                  </p:par>
                  <p:par>
                    <p:cTn id="57" fill="hold">
                      <p:stCondLst>
                        <p:cond delay="indefinite"/>
                      </p:stCondLst>
                      <p:childTnLst>
                        <p:par>
                          <p:cTn id="58" fill="hold">
                            <p:stCondLst>
                              <p:cond delay="0"/>
                            </p:stCondLst>
                            <p:childTnLst>
                              <p:par>
                                <p:cTn id="59" presetID="26" presetClass="entr" presetSubtype="0" fill="hold" grpId="0" nodeType="clickEffect">
                                  <p:stCondLst>
                                    <p:cond delay="0"/>
                                  </p:stCondLst>
                                  <p:childTnLst>
                                    <p:set>
                                      <p:cBhvr>
                                        <p:cTn id="60" dur="1" fill="hold">
                                          <p:stCondLst>
                                            <p:cond delay="0"/>
                                          </p:stCondLst>
                                        </p:cTn>
                                        <p:tgtEl>
                                          <p:spTgt spid="4"/>
                                        </p:tgtEl>
                                        <p:attrNameLst>
                                          <p:attrName>style.visibility</p:attrName>
                                        </p:attrNameLst>
                                      </p:cBhvr>
                                      <p:to>
                                        <p:strVal val="visible"/>
                                      </p:to>
                                    </p:set>
                                    <p:animEffect transition="in" filter="wipe(down)">
                                      <p:cBhvr>
                                        <p:cTn id="61" dur="580">
                                          <p:stCondLst>
                                            <p:cond delay="0"/>
                                          </p:stCondLst>
                                        </p:cTn>
                                        <p:tgtEl>
                                          <p:spTgt spid="4"/>
                                        </p:tgtEl>
                                      </p:cBhvr>
                                    </p:animEffect>
                                    <p:anim calcmode="lin" valueType="num">
                                      <p:cBhvr>
                                        <p:cTn id="62"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63"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64"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65"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66"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67" dur="26">
                                          <p:stCondLst>
                                            <p:cond delay="650"/>
                                          </p:stCondLst>
                                        </p:cTn>
                                        <p:tgtEl>
                                          <p:spTgt spid="4"/>
                                        </p:tgtEl>
                                      </p:cBhvr>
                                      <p:to x="100000" y="60000"/>
                                    </p:animScale>
                                    <p:animScale>
                                      <p:cBhvr>
                                        <p:cTn id="68" dur="166" decel="50000">
                                          <p:stCondLst>
                                            <p:cond delay="676"/>
                                          </p:stCondLst>
                                        </p:cTn>
                                        <p:tgtEl>
                                          <p:spTgt spid="4"/>
                                        </p:tgtEl>
                                      </p:cBhvr>
                                      <p:to x="100000" y="100000"/>
                                    </p:animScale>
                                    <p:animScale>
                                      <p:cBhvr>
                                        <p:cTn id="69" dur="26">
                                          <p:stCondLst>
                                            <p:cond delay="1312"/>
                                          </p:stCondLst>
                                        </p:cTn>
                                        <p:tgtEl>
                                          <p:spTgt spid="4"/>
                                        </p:tgtEl>
                                      </p:cBhvr>
                                      <p:to x="100000" y="80000"/>
                                    </p:animScale>
                                    <p:animScale>
                                      <p:cBhvr>
                                        <p:cTn id="70" dur="166" decel="50000">
                                          <p:stCondLst>
                                            <p:cond delay="1338"/>
                                          </p:stCondLst>
                                        </p:cTn>
                                        <p:tgtEl>
                                          <p:spTgt spid="4"/>
                                        </p:tgtEl>
                                      </p:cBhvr>
                                      <p:to x="100000" y="100000"/>
                                    </p:animScale>
                                    <p:animScale>
                                      <p:cBhvr>
                                        <p:cTn id="71" dur="26">
                                          <p:stCondLst>
                                            <p:cond delay="1642"/>
                                          </p:stCondLst>
                                        </p:cTn>
                                        <p:tgtEl>
                                          <p:spTgt spid="4"/>
                                        </p:tgtEl>
                                      </p:cBhvr>
                                      <p:to x="100000" y="90000"/>
                                    </p:animScale>
                                    <p:animScale>
                                      <p:cBhvr>
                                        <p:cTn id="72" dur="166" decel="50000">
                                          <p:stCondLst>
                                            <p:cond delay="1668"/>
                                          </p:stCondLst>
                                        </p:cTn>
                                        <p:tgtEl>
                                          <p:spTgt spid="4"/>
                                        </p:tgtEl>
                                      </p:cBhvr>
                                      <p:to x="100000" y="100000"/>
                                    </p:animScale>
                                    <p:animScale>
                                      <p:cBhvr>
                                        <p:cTn id="73" dur="26">
                                          <p:stCondLst>
                                            <p:cond delay="1808"/>
                                          </p:stCondLst>
                                        </p:cTn>
                                        <p:tgtEl>
                                          <p:spTgt spid="4"/>
                                        </p:tgtEl>
                                      </p:cBhvr>
                                      <p:to x="100000" y="95000"/>
                                    </p:animScale>
                                    <p:animScale>
                                      <p:cBhvr>
                                        <p:cTn id="74" dur="166" decel="50000">
                                          <p:stCondLst>
                                            <p:cond delay="1834"/>
                                          </p:stCondLst>
                                        </p:cTn>
                                        <p:tgtEl>
                                          <p:spTgt spid="4"/>
                                        </p:tgtEl>
                                      </p:cBhvr>
                                      <p:to x="100000" y="100000"/>
                                    </p:animScale>
                                  </p:childTnLst>
                                </p:cTn>
                              </p:par>
                            </p:childTnLst>
                          </p:cTn>
                        </p:par>
                      </p:childTnLst>
                    </p:cTn>
                  </p:par>
                  <p:par>
                    <p:cTn id="75" fill="hold">
                      <p:stCondLst>
                        <p:cond delay="indefinite"/>
                      </p:stCondLst>
                      <p:childTnLst>
                        <p:par>
                          <p:cTn id="76" fill="hold">
                            <p:stCondLst>
                              <p:cond delay="0"/>
                            </p:stCondLst>
                            <p:childTnLst>
                              <p:par>
                                <p:cTn id="77" presetID="26" presetClass="entr" presetSubtype="0" fill="hold" nodeType="clickEffect">
                                  <p:stCondLst>
                                    <p:cond delay="0"/>
                                  </p:stCondLst>
                                  <p:childTnLst>
                                    <p:set>
                                      <p:cBhvr>
                                        <p:cTn id="78" dur="1" fill="hold">
                                          <p:stCondLst>
                                            <p:cond delay="0"/>
                                          </p:stCondLst>
                                        </p:cTn>
                                        <p:tgtEl>
                                          <p:spTgt spid="6"/>
                                        </p:tgtEl>
                                        <p:attrNameLst>
                                          <p:attrName>style.visibility</p:attrName>
                                        </p:attrNameLst>
                                      </p:cBhvr>
                                      <p:to>
                                        <p:strVal val="visible"/>
                                      </p:to>
                                    </p:set>
                                    <p:animEffect transition="in" filter="wipe(down)">
                                      <p:cBhvr>
                                        <p:cTn id="79" dur="580">
                                          <p:stCondLst>
                                            <p:cond delay="0"/>
                                          </p:stCondLst>
                                        </p:cTn>
                                        <p:tgtEl>
                                          <p:spTgt spid="6"/>
                                        </p:tgtEl>
                                      </p:cBhvr>
                                    </p:animEffect>
                                    <p:anim calcmode="lin" valueType="num">
                                      <p:cBhvr>
                                        <p:cTn id="80"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81"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82"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83"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84"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85" dur="26">
                                          <p:stCondLst>
                                            <p:cond delay="650"/>
                                          </p:stCondLst>
                                        </p:cTn>
                                        <p:tgtEl>
                                          <p:spTgt spid="6"/>
                                        </p:tgtEl>
                                      </p:cBhvr>
                                      <p:to x="100000" y="60000"/>
                                    </p:animScale>
                                    <p:animScale>
                                      <p:cBhvr>
                                        <p:cTn id="86" dur="166" decel="50000">
                                          <p:stCondLst>
                                            <p:cond delay="676"/>
                                          </p:stCondLst>
                                        </p:cTn>
                                        <p:tgtEl>
                                          <p:spTgt spid="6"/>
                                        </p:tgtEl>
                                      </p:cBhvr>
                                      <p:to x="100000" y="100000"/>
                                    </p:animScale>
                                    <p:animScale>
                                      <p:cBhvr>
                                        <p:cTn id="87" dur="26">
                                          <p:stCondLst>
                                            <p:cond delay="1312"/>
                                          </p:stCondLst>
                                        </p:cTn>
                                        <p:tgtEl>
                                          <p:spTgt spid="6"/>
                                        </p:tgtEl>
                                      </p:cBhvr>
                                      <p:to x="100000" y="80000"/>
                                    </p:animScale>
                                    <p:animScale>
                                      <p:cBhvr>
                                        <p:cTn id="88" dur="166" decel="50000">
                                          <p:stCondLst>
                                            <p:cond delay="1338"/>
                                          </p:stCondLst>
                                        </p:cTn>
                                        <p:tgtEl>
                                          <p:spTgt spid="6"/>
                                        </p:tgtEl>
                                      </p:cBhvr>
                                      <p:to x="100000" y="100000"/>
                                    </p:animScale>
                                    <p:animScale>
                                      <p:cBhvr>
                                        <p:cTn id="89" dur="26">
                                          <p:stCondLst>
                                            <p:cond delay="1642"/>
                                          </p:stCondLst>
                                        </p:cTn>
                                        <p:tgtEl>
                                          <p:spTgt spid="6"/>
                                        </p:tgtEl>
                                      </p:cBhvr>
                                      <p:to x="100000" y="90000"/>
                                    </p:animScale>
                                    <p:animScale>
                                      <p:cBhvr>
                                        <p:cTn id="90" dur="166" decel="50000">
                                          <p:stCondLst>
                                            <p:cond delay="1668"/>
                                          </p:stCondLst>
                                        </p:cTn>
                                        <p:tgtEl>
                                          <p:spTgt spid="6"/>
                                        </p:tgtEl>
                                      </p:cBhvr>
                                      <p:to x="100000" y="100000"/>
                                    </p:animScale>
                                    <p:animScale>
                                      <p:cBhvr>
                                        <p:cTn id="91" dur="26">
                                          <p:stCondLst>
                                            <p:cond delay="1808"/>
                                          </p:stCondLst>
                                        </p:cTn>
                                        <p:tgtEl>
                                          <p:spTgt spid="6"/>
                                        </p:tgtEl>
                                      </p:cBhvr>
                                      <p:to x="100000" y="95000"/>
                                    </p:animScale>
                                    <p:animScale>
                                      <p:cBhvr>
                                        <p:cTn id="92" dur="166" decel="50000">
                                          <p:stCondLst>
                                            <p:cond delay="1834"/>
                                          </p:stCondLst>
                                        </p:cTn>
                                        <p:tgtEl>
                                          <p:spTgt spid="6"/>
                                        </p:tgtEl>
                                      </p:cBhvr>
                                      <p:to x="100000" y="100000"/>
                                    </p:animScale>
                                  </p:childTnLst>
                                </p:cTn>
                              </p:par>
                            </p:childTnLst>
                          </p:cTn>
                        </p:par>
                      </p:childTnLst>
                    </p:cTn>
                  </p:par>
                  <p:par>
                    <p:cTn id="93" fill="hold">
                      <p:stCondLst>
                        <p:cond delay="indefinite"/>
                      </p:stCondLst>
                      <p:childTnLst>
                        <p:par>
                          <p:cTn id="94" fill="hold">
                            <p:stCondLst>
                              <p:cond delay="0"/>
                            </p:stCondLst>
                            <p:childTnLst>
                              <p:par>
                                <p:cTn id="95" presetID="26" presetClass="entr" presetSubtype="0" fill="hold" nodeType="clickEffect">
                                  <p:stCondLst>
                                    <p:cond delay="0"/>
                                  </p:stCondLst>
                                  <p:childTnLst>
                                    <p:set>
                                      <p:cBhvr>
                                        <p:cTn id="96" dur="1" fill="hold">
                                          <p:stCondLst>
                                            <p:cond delay="0"/>
                                          </p:stCondLst>
                                        </p:cTn>
                                        <p:tgtEl>
                                          <p:spTgt spid="7"/>
                                        </p:tgtEl>
                                        <p:attrNameLst>
                                          <p:attrName>style.visibility</p:attrName>
                                        </p:attrNameLst>
                                      </p:cBhvr>
                                      <p:to>
                                        <p:strVal val="visible"/>
                                      </p:to>
                                    </p:set>
                                    <p:animEffect transition="in" filter="wipe(down)">
                                      <p:cBhvr>
                                        <p:cTn id="97" dur="580">
                                          <p:stCondLst>
                                            <p:cond delay="0"/>
                                          </p:stCondLst>
                                        </p:cTn>
                                        <p:tgtEl>
                                          <p:spTgt spid="7"/>
                                        </p:tgtEl>
                                      </p:cBhvr>
                                    </p:animEffect>
                                    <p:anim calcmode="lin" valueType="num">
                                      <p:cBhvr>
                                        <p:cTn id="9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9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0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0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0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03" dur="26">
                                          <p:stCondLst>
                                            <p:cond delay="650"/>
                                          </p:stCondLst>
                                        </p:cTn>
                                        <p:tgtEl>
                                          <p:spTgt spid="7"/>
                                        </p:tgtEl>
                                      </p:cBhvr>
                                      <p:to x="100000" y="60000"/>
                                    </p:animScale>
                                    <p:animScale>
                                      <p:cBhvr>
                                        <p:cTn id="104" dur="166" decel="50000">
                                          <p:stCondLst>
                                            <p:cond delay="676"/>
                                          </p:stCondLst>
                                        </p:cTn>
                                        <p:tgtEl>
                                          <p:spTgt spid="7"/>
                                        </p:tgtEl>
                                      </p:cBhvr>
                                      <p:to x="100000" y="100000"/>
                                    </p:animScale>
                                    <p:animScale>
                                      <p:cBhvr>
                                        <p:cTn id="105" dur="26">
                                          <p:stCondLst>
                                            <p:cond delay="1312"/>
                                          </p:stCondLst>
                                        </p:cTn>
                                        <p:tgtEl>
                                          <p:spTgt spid="7"/>
                                        </p:tgtEl>
                                      </p:cBhvr>
                                      <p:to x="100000" y="80000"/>
                                    </p:animScale>
                                    <p:animScale>
                                      <p:cBhvr>
                                        <p:cTn id="106" dur="166" decel="50000">
                                          <p:stCondLst>
                                            <p:cond delay="1338"/>
                                          </p:stCondLst>
                                        </p:cTn>
                                        <p:tgtEl>
                                          <p:spTgt spid="7"/>
                                        </p:tgtEl>
                                      </p:cBhvr>
                                      <p:to x="100000" y="100000"/>
                                    </p:animScale>
                                    <p:animScale>
                                      <p:cBhvr>
                                        <p:cTn id="107" dur="26">
                                          <p:stCondLst>
                                            <p:cond delay="1642"/>
                                          </p:stCondLst>
                                        </p:cTn>
                                        <p:tgtEl>
                                          <p:spTgt spid="7"/>
                                        </p:tgtEl>
                                      </p:cBhvr>
                                      <p:to x="100000" y="90000"/>
                                    </p:animScale>
                                    <p:animScale>
                                      <p:cBhvr>
                                        <p:cTn id="108" dur="166" decel="50000">
                                          <p:stCondLst>
                                            <p:cond delay="1668"/>
                                          </p:stCondLst>
                                        </p:cTn>
                                        <p:tgtEl>
                                          <p:spTgt spid="7"/>
                                        </p:tgtEl>
                                      </p:cBhvr>
                                      <p:to x="100000" y="100000"/>
                                    </p:animScale>
                                    <p:animScale>
                                      <p:cBhvr>
                                        <p:cTn id="109" dur="26">
                                          <p:stCondLst>
                                            <p:cond delay="1808"/>
                                          </p:stCondLst>
                                        </p:cTn>
                                        <p:tgtEl>
                                          <p:spTgt spid="7"/>
                                        </p:tgtEl>
                                      </p:cBhvr>
                                      <p:to x="100000" y="95000"/>
                                    </p:animScale>
                                    <p:animScale>
                                      <p:cBhvr>
                                        <p:cTn id="110"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normAutofit/>
          </a:bodyPr>
          <a:lstStyle/>
          <a:p>
            <a:pPr algn="ctr"/>
            <a:r>
              <a:rPr lang="hr-HR" sz="8800" dirty="0" smtClean="0">
                <a:solidFill>
                  <a:schemeClr val="accent5">
                    <a:lumMod val="75000"/>
                  </a:schemeClr>
                </a:solidFill>
                <a:latin typeface="Aharoni" panose="02010803020104030203" pitchFamily="2" charset="-79"/>
                <a:cs typeface="Aharoni" panose="02010803020104030203" pitchFamily="2" charset="-79"/>
              </a:rPr>
              <a:t>KAMENITA VRATA</a:t>
            </a:r>
            <a:endParaRPr lang="en-US" sz="8800" dirty="0">
              <a:solidFill>
                <a:schemeClr val="accent5">
                  <a:lumMod val="75000"/>
                </a:schemeClr>
              </a:solidFill>
              <a:latin typeface="Aharoni" panose="02010803020104030203" pitchFamily="2" charset="-79"/>
              <a:cs typeface="Aharoni" panose="02010803020104030203" pitchFamily="2" charset="-79"/>
            </a:endParaRPr>
          </a:p>
        </p:txBody>
      </p:sp>
      <p:sp>
        <p:nvSpPr>
          <p:cNvPr id="3" name="Rezervirano mjesto sadržaja 2"/>
          <p:cNvSpPr>
            <a:spLocks noGrp="1"/>
          </p:cNvSpPr>
          <p:nvPr>
            <p:ph idx="1"/>
          </p:nvPr>
        </p:nvSpPr>
        <p:spPr/>
        <p:txBody>
          <a:bodyPr>
            <a:normAutofit/>
          </a:bodyPr>
          <a:lstStyle/>
          <a:p>
            <a:pPr marL="0" indent="0">
              <a:buNone/>
            </a:pPr>
            <a:r>
              <a:rPr lang="en-US" sz="3200" b="1" dirty="0" err="1">
                <a:latin typeface="Andalus" pitchFamily="18" charset="-78"/>
                <a:cs typeface="Andalus" pitchFamily="18" charset="-78"/>
              </a:rPr>
              <a:t>Kamenita</a:t>
            </a:r>
            <a:r>
              <a:rPr lang="en-US" sz="3200" b="1" dirty="0">
                <a:latin typeface="Andalus" pitchFamily="18" charset="-78"/>
                <a:cs typeface="Andalus" pitchFamily="18" charset="-78"/>
              </a:rPr>
              <a:t> </a:t>
            </a:r>
            <a:r>
              <a:rPr lang="en-US" sz="3200" b="1" dirty="0" err="1">
                <a:latin typeface="Andalus" pitchFamily="18" charset="-78"/>
                <a:cs typeface="Andalus" pitchFamily="18" charset="-78"/>
              </a:rPr>
              <a:t>vrata</a:t>
            </a:r>
            <a:r>
              <a:rPr lang="en-US" sz="3200" dirty="0">
                <a:latin typeface="Andalus" pitchFamily="18" charset="-78"/>
                <a:cs typeface="Andalus" pitchFamily="18" charset="-78"/>
              </a:rPr>
              <a:t> </a:t>
            </a:r>
            <a:r>
              <a:rPr lang="en-US" sz="3200" dirty="0" err="1">
                <a:latin typeface="Andalus" pitchFamily="18" charset="-78"/>
                <a:cs typeface="Andalus" pitchFamily="18" charset="-78"/>
              </a:rPr>
              <a:t>su</a:t>
            </a:r>
            <a:r>
              <a:rPr lang="en-US" sz="3200" dirty="0">
                <a:latin typeface="Andalus" pitchFamily="18" charset="-78"/>
                <a:cs typeface="Andalus" pitchFamily="18" charset="-78"/>
              </a:rPr>
              <a:t> </a:t>
            </a:r>
            <a:r>
              <a:rPr lang="en-US" sz="3200" dirty="0" err="1">
                <a:latin typeface="Andalus" pitchFamily="18" charset="-78"/>
                <a:cs typeface="Andalus" pitchFamily="18" charset="-78"/>
              </a:rPr>
              <a:t>jedan</a:t>
            </a:r>
            <a:r>
              <a:rPr lang="en-US" sz="3200" dirty="0">
                <a:latin typeface="Andalus" pitchFamily="18" charset="-78"/>
                <a:cs typeface="Andalus" pitchFamily="18" charset="-78"/>
              </a:rPr>
              <a:t> od </a:t>
            </a:r>
            <a:r>
              <a:rPr lang="en-US" sz="3200" dirty="0" err="1">
                <a:latin typeface="Andalus" pitchFamily="18" charset="-78"/>
                <a:cs typeface="Andalus" pitchFamily="18" charset="-78"/>
              </a:rPr>
              <a:t>najbolje</a:t>
            </a:r>
            <a:r>
              <a:rPr lang="en-US" sz="3200" dirty="0">
                <a:latin typeface="Andalus" pitchFamily="18" charset="-78"/>
                <a:cs typeface="Andalus" pitchFamily="18" charset="-78"/>
              </a:rPr>
              <a:t> </a:t>
            </a:r>
            <a:r>
              <a:rPr lang="en-US" sz="3200" dirty="0" err="1">
                <a:latin typeface="Andalus" pitchFamily="18" charset="-78"/>
                <a:cs typeface="Andalus" pitchFamily="18" charset="-78"/>
              </a:rPr>
              <a:t>očuvanih</a:t>
            </a:r>
            <a:r>
              <a:rPr lang="en-US" sz="3200" dirty="0">
                <a:latin typeface="Andalus" pitchFamily="18" charset="-78"/>
                <a:cs typeface="Andalus" pitchFamily="18" charset="-78"/>
              </a:rPr>
              <a:t> </a:t>
            </a:r>
            <a:r>
              <a:rPr lang="en-US" sz="3200" dirty="0" err="1">
                <a:latin typeface="Andalus" pitchFamily="18" charset="-78"/>
                <a:cs typeface="Andalus" pitchFamily="18" charset="-78"/>
              </a:rPr>
              <a:t>spomenika</a:t>
            </a:r>
            <a:r>
              <a:rPr lang="en-US" sz="3200" dirty="0">
                <a:latin typeface="Andalus" pitchFamily="18" charset="-78"/>
                <a:cs typeface="Andalus" pitchFamily="18" charset="-78"/>
              </a:rPr>
              <a:t> </a:t>
            </a:r>
            <a:r>
              <a:rPr lang="en-US" sz="3200" dirty="0" err="1">
                <a:latin typeface="Andalus" pitchFamily="18" charset="-78"/>
                <a:cs typeface="Andalus" pitchFamily="18" charset="-78"/>
              </a:rPr>
              <a:t>starog</a:t>
            </a:r>
            <a:r>
              <a:rPr lang="en-US" sz="3200" dirty="0">
                <a:latin typeface="Andalus" pitchFamily="18" charset="-78"/>
                <a:cs typeface="Andalus" pitchFamily="18" charset="-78"/>
              </a:rPr>
              <a:t> </a:t>
            </a:r>
            <a:r>
              <a:rPr lang="en-US" sz="3200" dirty="0" err="1" smtClean="0">
                <a:latin typeface="Andalus" pitchFamily="18" charset="-78"/>
                <a:cs typeface="Andalus" pitchFamily="18" charset="-78"/>
              </a:rPr>
              <a:t>Zagreba</a:t>
            </a:r>
            <a:r>
              <a:rPr lang="hr-HR" sz="3200" dirty="0" smtClean="0">
                <a:latin typeface="Andalus" pitchFamily="18" charset="-78"/>
                <a:cs typeface="Andalus" pitchFamily="18" charset="-78"/>
              </a:rPr>
              <a:t>.</a:t>
            </a:r>
            <a:r>
              <a:rPr lang="en-US" sz="3200" dirty="0" smtClean="0">
                <a:latin typeface="Andalus" pitchFamily="18" charset="-78"/>
                <a:cs typeface="Andalus" pitchFamily="18" charset="-78"/>
              </a:rPr>
              <a:t> </a:t>
            </a:r>
            <a:r>
              <a:rPr lang="en-US" sz="3200" dirty="0" err="1">
                <a:latin typeface="Andalus" pitchFamily="18" charset="-78"/>
                <a:cs typeface="Andalus" pitchFamily="18" charset="-78"/>
              </a:rPr>
              <a:t>Riječ</a:t>
            </a:r>
            <a:r>
              <a:rPr lang="en-US" sz="3200" dirty="0">
                <a:latin typeface="Andalus" pitchFamily="18" charset="-78"/>
                <a:cs typeface="Andalus" pitchFamily="18" charset="-78"/>
              </a:rPr>
              <a:t> je o </a:t>
            </a:r>
            <a:r>
              <a:rPr lang="en-US" sz="3200" dirty="0" err="1">
                <a:latin typeface="Andalus" pitchFamily="18" charset="-78"/>
                <a:cs typeface="Andalus" pitchFamily="18" charset="-78"/>
              </a:rPr>
              <a:t>zgradi</a:t>
            </a:r>
            <a:r>
              <a:rPr lang="en-US" sz="3200" dirty="0">
                <a:latin typeface="Andalus" pitchFamily="18" charset="-78"/>
                <a:cs typeface="Andalus" pitchFamily="18" charset="-78"/>
              </a:rPr>
              <a:t> </a:t>
            </a:r>
            <a:r>
              <a:rPr lang="en-US" sz="3200" dirty="0" err="1">
                <a:latin typeface="Andalus" pitchFamily="18" charset="-78"/>
                <a:cs typeface="Andalus" pitchFamily="18" charset="-78"/>
              </a:rPr>
              <a:t>oblikovanoj</a:t>
            </a:r>
            <a:r>
              <a:rPr lang="en-US" sz="3200" dirty="0">
                <a:latin typeface="Andalus" pitchFamily="18" charset="-78"/>
                <a:cs typeface="Andalus" pitchFamily="18" charset="-78"/>
              </a:rPr>
              <a:t> </a:t>
            </a:r>
            <a:r>
              <a:rPr lang="en-US" sz="3200" dirty="0" err="1">
                <a:latin typeface="Andalus" pitchFamily="18" charset="-78"/>
                <a:cs typeface="Andalus" pitchFamily="18" charset="-78"/>
              </a:rPr>
              <a:t>poput</a:t>
            </a:r>
            <a:r>
              <a:rPr lang="en-US" sz="3200" dirty="0">
                <a:latin typeface="Andalus" pitchFamily="18" charset="-78"/>
                <a:cs typeface="Andalus" pitchFamily="18" charset="-78"/>
              </a:rPr>
              <a:t> </a:t>
            </a:r>
            <a:r>
              <a:rPr lang="en-US" sz="3200" dirty="0" err="1">
                <a:latin typeface="Andalus" pitchFamily="18" charset="-78"/>
                <a:cs typeface="Andalus" pitchFamily="18" charset="-78"/>
              </a:rPr>
              <a:t>pravokutne</a:t>
            </a:r>
            <a:r>
              <a:rPr lang="en-US" sz="3200" dirty="0">
                <a:latin typeface="Andalus" pitchFamily="18" charset="-78"/>
                <a:cs typeface="Andalus" pitchFamily="18" charset="-78"/>
              </a:rPr>
              <a:t> </a:t>
            </a:r>
            <a:r>
              <a:rPr lang="en-US" sz="3200" dirty="0" err="1">
                <a:latin typeface="Andalus" pitchFamily="18" charset="-78"/>
                <a:cs typeface="Andalus" pitchFamily="18" charset="-78"/>
              </a:rPr>
              <a:t>kule</a:t>
            </a:r>
            <a:r>
              <a:rPr lang="en-US" sz="3200" dirty="0">
                <a:latin typeface="Andalus" pitchFamily="18" charset="-78"/>
                <a:cs typeface="Andalus" pitchFamily="18" charset="-78"/>
              </a:rPr>
              <a:t> s </a:t>
            </a:r>
            <a:r>
              <a:rPr lang="en-US" sz="3200" dirty="0" err="1">
                <a:latin typeface="Andalus" pitchFamily="18" charset="-78"/>
                <a:cs typeface="Andalus" pitchFamily="18" charset="-78"/>
              </a:rPr>
              <a:t>kolnim</a:t>
            </a:r>
            <a:r>
              <a:rPr lang="en-US" sz="3200" dirty="0">
                <a:latin typeface="Andalus" pitchFamily="18" charset="-78"/>
                <a:cs typeface="Andalus" pitchFamily="18" charset="-78"/>
              </a:rPr>
              <a:t> </a:t>
            </a:r>
            <a:r>
              <a:rPr lang="en-US" sz="3200" dirty="0" err="1">
                <a:latin typeface="Andalus" pitchFamily="18" charset="-78"/>
                <a:cs typeface="Andalus" pitchFamily="18" charset="-78"/>
              </a:rPr>
              <a:t>prolazom</a:t>
            </a:r>
            <a:r>
              <a:rPr lang="en-US" sz="3200" dirty="0">
                <a:latin typeface="Andalus" pitchFamily="18" charset="-78"/>
                <a:cs typeface="Andalus" pitchFamily="18" charset="-78"/>
              </a:rPr>
              <a:t>. </a:t>
            </a:r>
            <a:r>
              <a:rPr lang="en-US" sz="3200" dirty="0" err="1">
                <a:latin typeface="Andalus" pitchFamily="18" charset="-78"/>
                <a:cs typeface="Andalus" pitchFamily="18" charset="-78"/>
              </a:rPr>
              <a:t>Dio</a:t>
            </a:r>
            <a:r>
              <a:rPr lang="en-US" sz="3200" dirty="0">
                <a:latin typeface="Andalus" pitchFamily="18" charset="-78"/>
                <a:cs typeface="Andalus" pitchFamily="18" charset="-78"/>
              </a:rPr>
              <a:t> </a:t>
            </a:r>
            <a:r>
              <a:rPr lang="en-US" sz="3200" dirty="0" err="1">
                <a:latin typeface="Andalus" pitchFamily="18" charset="-78"/>
                <a:cs typeface="Andalus" pitchFamily="18" charset="-78"/>
              </a:rPr>
              <a:t>su</a:t>
            </a:r>
            <a:r>
              <a:rPr lang="en-US" sz="3200" dirty="0">
                <a:latin typeface="Andalus" pitchFamily="18" charset="-78"/>
                <a:cs typeface="Andalus" pitchFamily="18" charset="-78"/>
              </a:rPr>
              <a:t> </a:t>
            </a:r>
            <a:r>
              <a:rPr lang="en-US" sz="3200" dirty="0" err="1">
                <a:latin typeface="Andalus" pitchFamily="18" charset="-78"/>
                <a:cs typeface="Andalus" pitchFamily="18" charset="-78"/>
              </a:rPr>
              <a:t>obrambenog</a:t>
            </a:r>
            <a:r>
              <a:rPr lang="en-US" sz="3200" dirty="0">
                <a:latin typeface="Andalus" pitchFamily="18" charset="-78"/>
                <a:cs typeface="Andalus" pitchFamily="18" charset="-78"/>
              </a:rPr>
              <a:t> </a:t>
            </a:r>
            <a:r>
              <a:rPr lang="en-US" sz="3200" dirty="0" err="1">
                <a:latin typeface="Andalus" pitchFamily="18" charset="-78"/>
                <a:cs typeface="Andalus" pitchFamily="18" charset="-78"/>
              </a:rPr>
              <a:t>sustava</a:t>
            </a:r>
            <a:r>
              <a:rPr lang="en-US" sz="3200" dirty="0">
                <a:latin typeface="Andalus" pitchFamily="18" charset="-78"/>
                <a:cs typeface="Andalus" pitchFamily="18" charset="-78"/>
              </a:rPr>
              <a:t> </a:t>
            </a:r>
            <a:r>
              <a:rPr lang="en-US" sz="3200" dirty="0" err="1">
                <a:latin typeface="Andalus" pitchFamily="18" charset="-78"/>
                <a:cs typeface="Andalus" pitchFamily="18" charset="-78"/>
              </a:rPr>
              <a:t>zagrebačkog</a:t>
            </a:r>
            <a:r>
              <a:rPr lang="en-US" sz="3200" dirty="0">
                <a:latin typeface="Andalus" pitchFamily="18" charset="-78"/>
                <a:cs typeface="Andalus" pitchFamily="18" charset="-78"/>
              </a:rPr>
              <a:t> </a:t>
            </a:r>
            <a:r>
              <a:rPr lang="en-US" sz="3200" dirty="0" err="1">
                <a:latin typeface="Andalus" pitchFamily="18" charset="-78"/>
                <a:cs typeface="Andalus" pitchFamily="18" charset="-78"/>
              </a:rPr>
              <a:t>Gradeca</a:t>
            </a:r>
            <a:r>
              <a:rPr lang="en-US" sz="3200" dirty="0">
                <a:latin typeface="Andalus" pitchFamily="18" charset="-78"/>
                <a:cs typeface="Andalus" pitchFamily="18" charset="-78"/>
              </a:rPr>
              <a:t> </a:t>
            </a:r>
            <a:r>
              <a:rPr lang="en-US" sz="3200" dirty="0" err="1">
                <a:latin typeface="Andalus" pitchFamily="18" charset="-78"/>
                <a:cs typeface="Andalus" pitchFamily="18" charset="-78"/>
              </a:rPr>
              <a:t>i</a:t>
            </a:r>
            <a:r>
              <a:rPr lang="en-US" sz="3200" dirty="0">
                <a:latin typeface="Andalus" pitchFamily="18" charset="-78"/>
                <a:cs typeface="Andalus" pitchFamily="18" charset="-78"/>
              </a:rPr>
              <a:t> </a:t>
            </a:r>
            <a:r>
              <a:rPr lang="en-US" sz="3200" dirty="0" err="1">
                <a:latin typeface="Andalus" pitchFamily="18" charset="-78"/>
                <a:cs typeface="Andalus" pitchFamily="18" charset="-78"/>
              </a:rPr>
              <a:t>jedina</a:t>
            </a:r>
            <a:r>
              <a:rPr lang="en-US" sz="3200" dirty="0">
                <a:latin typeface="Andalus" pitchFamily="18" charset="-78"/>
                <a:cs typeface="Andalus" pitchFamily="18" charset="-78"/>
              </a:rPr>
              <a:t> </a:t>
            </a:r>
            <a:r>
              <a:rPr lang="en-US" sz="3200" dirty="0" err="1">
                <a:latin typeface="Andalus" pitchFamily="18" charset="-78"/>
                <a:cs typeface="Andalus" pitchFamily="18" charset="-78"/>
              </a:rPr>
              <a:t>su</a:t>
            </a:r>
            <a:r>
              <a:rPr lang="en-US" sz="3200" dirty="0">
                <a:latin typeface="Andalus" pitchFamily="18" charset="-78"/>
                <a:cs typeface="Andalus" pitchFamily="18" charset="-78"/>
              </a:rPr>
              <a:t> od </a:t>
            </a:r>
            <a:r>
              <a:rPr lang="en-US" sz="3200" dirty="0" err="1">
                <a:latin typeface="Andalus" pitchFamily="18" charset="-78"/>
                <a:cs typeface="Andalus" pitchFamily="18" charset="-78"/>
              </a:rPr>
              <a:t>vrata</a:t>
            </a:r>
            <a:r>
              <a:rPr lang="en-US" sz="3200" dirty="0">
                <a:latin typeface="Andalus" pitchFamily="18" charset="-78"/>
                <a:cs typeface="Andalus" pitchFamily="18" charset="-78"/>
              </a:rPr>
              <a:t> </a:t>
            </a:r>
            <a:r>
              <a:rPr lang="en-US" sz="3200" dirty="0" err="1">
                <a:latin typeface="Andalus" pitchFamily="18" charset="-78"/>
                <a:cs typeface="Andalus" pitchFamily="18" charset="-78"/>
              </a:rPr>
              <a:t>koja</a:t>
            </a:r>
            <a:r>
              <a:rPr lang="en-US" sz="3200" dirty="0">
                <a:latin typeface="Andalus" pitchFamily="18" charset="-78"/>
                <a:cs typeface="Andalus" pitchFamily="18" charset="-78"/>
              </a:rPr>
              <a:t> </a:t>
            </a:r>
            <a:r>
              <a:rPr lang="en-US" sz="3200" dirty="0" err="1">
                <a:latin typeface="Andalus" pitchFamily="18" charset="-78"/>
                <a:cs typeface="Andalus" pitchFamily="18" charset="-78"/>
              </a:rPr>
              <a:t>postoje</a:t>
            </a:r>
            <a:r>
              <a:rPr lang="en-US" sz="3200" dirty="0">
                <a:latin typeface="Andalus" pitchFamily="18" charset="-78"/>
                <a:cs typeface="Andalus" pitchFamily="18" charset="-78"/>
              </a:rPr>
              <a:t> </a:t>
            </a:r>
            <a:r>
              <a:rPr lang="en-US" sz="3200" dirty="0" err="1">
                <a:latin typeface="Andalus" pitchFamily="18" charset="-78"/>
                <a:cs typeface="Andalus" pitchFamily="18" charset="-78"/>
              </a:rPr>
              <a:t>još</a:t>
            </a:r>
            <a:r>
              <a:rPr lang="en-US" sz="3200" dirty="0">
                <a:latin typeface="Andalus" pitchFamily="18" charset="-78"/>
                <a:cs typeface="Andalus" pitchFamily="18" charset="-78"/>
              </a:rPr>
              <a:t> </a:t>
            </a:r>
            <a:r>
              <a:rPr lang="en-US" sz="3200" dirty="0" err="1">
                <a:latin typeface="Andalus" pitchFamily="18" charset="-78"/>
                <a:cs typeface="Andalus" pitchFamily="18" charset="-78"/>
              </a:rPr>
              <a:t>i</a:t>
            </a:r>
            <a:r>
              <a:rPr lang="en-US" sz="3200" dirty="0">
                <a:latin typeface="Andalus" pitchFamily="18" charset="-78"/>
                <a:cs typeface="Andalus" pitchFamily="18" charset="-78"/>
              </a:rPr>
              <a:t> </a:t>
            </a:r>
            <a:r>
              <a:rPr lang="en-US" sz="3200" dirty="0" err="1">
                <a:latin typeface="Andalus" pitchFamily="18" charset="-78"/>
                <a:cs typeface="Andalus" pitchFamily="18" charset="-78"/>
              </a:rPr>
              <a:t>danas</a:t>
            </a:r>
            <a:r>
              <a:rPr lang="en-US" sz="3200" dirty="0">
                <a:latin typeface="Andalus" pitchFamily="18" charset="-78"/>
                <a:cs typeface="Andalus" pitchFamily="18" charset="-78"/>
              </a:rPr>
              <a:t>.</a:t>
            </a:r>
          </a:p>
        </p:txBody>
      </p:sp>
      <p:sp>
        <p:nvSpPr>
          <p:cNvPr id="4" name="TekstniOkvir 3"/>
          <p:cNvSpPr txBox="1"/>
          <p:nvPr/>
        </p:nvSpPr>
        <p:spPr>
          <a:xfrm>
            <a:off x="9144000" y="6176963"/>
            <a:ext cx="3255264" cy="584775"/>
          </a:xfrm>
          <a:prstGeom prst="rect">
            <a:avLst/>
          </a:prstGeom>
          <a:noFill/>
        </p:spPr>
        <p:txBody>
          <a:bodyPr wrap="square" rtlCol="0">
            <a:spAutoFit/>
          </a:bodyPr>
          <a:lstStyle/>
          <a:p>
            <a:r>
              <a:rPr lang="hr-HR" sz="3200" dirty="0" smtClean="0">
                <a:latin typeface="Aharoni" panose="02010803020104030203" pitchFamily="2" charset="-79"/>
                <a:cs typeface="Aharoni" panose="02010803020104030203" pitchFamily="2" charset="-79"/>
              </a:rPr>
              <a:t>EMA MADAR</a:t>
            </a:r>
            <a:endParaRPr lang="en-US" sz="3200" dirty="0">
              <a:latin typeface="Aharoni" panose="02010803020104030203" pitchFamily="2" charset="-79"/>
              <a:cs typeface="Aharoni" panose="02010803020104030203" pitchFamily="2" charset="-79"/>
            </a:endParaRPr>
          </a:p>
        </p:txBody>
      </p:sp>
      <p:pic>
        <p:nvPicPr>
          <p:cNvPr id="6" name="Slika 5"/>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2814917" y="1384232"/>
            <a:ext cx="6039074" cy="4529306"/>
          </a:xfrm>
          <a:prstGeom prst="rect">
            <a:avLst/>
          </a:prstGeom>
        </p:spPr>
      </p:pic>
    </p:spTree>
    <p:extLst>
      <p:ext uri="{BB962C8B-B14F-4D97-AF65-F5344CB8AC3E}">
        <p14:creationId xmlns:p14="http://schemas.microsoft.com/office/powerpoint/2010/main" xmlns="" val="974741777"/>
      </p:ext>
    </p:extLst>
  </p:cSld>
  <p:clrMapOvr>
    <a:masterClrMapping/>
  </p:clrMapOvr>
  <mc:AlternateContent xmlns:mc="http://schemas.openxmlformats.org/markup-compatibility/2006">
    <mc:Choice xmlns:p14="http://schemas.microsoft.com/office/powerpoint/2010/main" xmlns="" Requires="p14">
      <p:transition spd="slow" p14:dur="4000">
        <p14:vortex dir="d"/>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3">
                                            <p:txEl>
                                              <p:pRg st="0" end="0"/>
                                            </p:txEl>
                                          </p:spTgt>
                                        </p:tgtEl>
                                        <p:attrNameLst>
                                          <p:attrName>style.visibility</p:attrName>
                                        </p:attrNameLst>
                                      </p:cBhvr>
                                      <p:to>
                                        <p:strVal val="visible"/>
                                      </p:to>
                                    </p:set>
                                    <p:animEffect transition="in" filter="wipe(down)">
                                      <p:cBhvr>
                                        <p:cTn id="25" dur="580">
                                          <p:stCondLst>
                                            <p:cond delay="0"/>
                                          </p:stCondLst>
                                        </p:cTn>
                                        <p:tgtEl>
                                          <p:spTgt spid="3">
                                            <p:txEl>
                                              <p:pRg st="0" end="0"/>
                                            </p:txEl>
                                          </p:spTgt>
                                        </p:tgtEl>
                                      </p:cBhvr>
                                    </p:animEffect>
                                    <p:anim calcmode="lin" valueType="num">
                                      <p:cBhvr>
                                        <p:cTn id="26" dur="1822" tmFilter="0,0; 0.14,0.36; 0.43,0.73; 0.71,0.91; 1.0,1.0">
                                          <p:stCondLst>
                                            <p:cond delay="0"/>
                                          </p:stCondLst>
                                        </p:cTn>
                                        <p:tgtEl>
                                          <p:spTgt spid="3">
                                            <p:txEl>
                                              <p:pRg st="0" end="0"/>
                                            </p:txEl>
                                          </p:spTgt>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3">
                                            <p:txEl>
                                              <p:pRg st="0" end="0"/>
                                            </p:txEl>
                                          </p:spTgt>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3">
                                            <p:txEl>
                                              <p:pRg st="0" end="0"/>
                                            </p:txEl>
                                          </p:spTgt>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3">
                                            <p:txEl>
                                              <p:pRg st="0" end="0"/>
                                            </p:txEl>
                                          </p:spTgt>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3">
                                            <p:txEl>
                                              <p:pRg st="0" end="0"/>
                                            </p:txEl>
                                          </p:spTgt>
                                        </p:tgtEl>
                                        <p:attrNameLst>
                                          <p:attrName>ppt_y</p:attrName>
                                        </p:attrNameLst>
                                      </p:cBhvr>
                                      <p:tavLst>
                                        <p:tav tm="0" fmla="#ppt_y-sin(pi*$)/81">
                                          <p:val>
                                            <p:fltVal val="0"/>
                                          </p:val>
                                        </p:tav>
                                        <p:tav tm="100000">
                                          <p:val>
                                            <p:fltVal val="1"/>
                                          </p:val>
                                        </p:tav>
                                      </p:tavLst>
                                    </p:anim>
                                    <p:animScale>
                                      <p:cBhvr>
                                        <p:cTn id="31" dur="26">
                                          <p:stCondLst>
                                            <p:cond delay="650"/>
                                          </p:stCondLst>
                                        </p:cTn>
                                        <p:tgtEl>
                                          <p:spTgt spid="3">
                                            <p:txEl>
                                              <p:pRg st="0" end="0"/>
                                            </p:txEl>
                                          </p:spTgt>
                                        </p:tgtEl>
                                      </p:cBhvr>
                                      <p:to x="100000" y="60000"/>
                                    </p:animScale>
                                    <p:animScale>
                                      <p:cBhvr>
                                        <p:cTn id="32" dur="166" decel="50000">
                                          <p:stCondLst>
                                            <p:cond delay="676"/>
                                          </p:stCondLst>
                                        </p:cTn>
                                        <p:tgtEl>
                                          <p:spTgt spid="3">
                                            <p:txEl>
                                              <p:pRg st="0" end="0"/>
                                            </p:txEl>
                                          </p:spTgt>
                                        </p:tgtEl>
                                      </p:cBhvr>
                                      <p:to x="100000" y="100000"/>
                                    </p:animScale>
                                    <p:animScale>
                                      <p:cBhvr>
                                        <p:cTn id="33" dur="26">
                                          <p:stCondLst>
                                            <p:cond delay="1312"/>
                                          </p:stCondLst>
                                        </p:cTn>
                                        <p:tgtEl>
                                          <p:spTgt spid="3">
                                            <p:txEl>
                                              <p:pRg st="0" end="0"/>
                                            </p:txEl>
                                          </p:spTgt>
                                        </p:tgtEl>
                                      </p:cBhvr>
                                      <p:to x="100000" y="80000"/>
                                    </p:animScale>
                                    <p:animScale>
                                      <p:cBhvr>
                                        <p:cTn id="34" dur="166" decel="50000">
                                          <p:stCondLst>
                                            <p:cond delay="1338"/>
                                          </p:stCondLst>
                                        </p:cTn>
                                        <p:tgtEl>
                                          <p:spTgt spid="3">
                                            <p:txEl>
                                              <p:pRg st="0" end="0"/>
                                            </p:txEl>
                                          </p:spTgt>
                                        </p:tgtEl>
                                      </p:cBhvr>
                                      <p:to x="100000" y="100000"/>
                                    </p:animScale>
                                    <p:animScale>
                                      <p:cBhvr>
                                        <p:cTn id="35" dur="26">
                                          <p:stCondLst>
                                            <p:cond delay="1642"/>
                                          </p:stCondLst>
                                        </p:cTn>
                                        <p:tgtEl>
                                          <p:spTgt spid="3">
                                            <p:txEl>
                                              <p:pRg st="0" end="0"/>
                                            </p:txEl>
                                          </p:spTgt>
                                        </p:tgtEl>
                                      </p:cBhvr>
                                      <p:to x="100000" y="90000"/>
                                    </p:animScale>
                                    <p:animScale>
                                      <p:cBhvr>
                                        <p:cTn id="36" dur="166" decel="50000">
                                          <p:stCondLst>
                                            <p:cond delay="1668"/>
                                          </p:stCondLst>
                                        </p:cTn>
                                        <p:tgtEl>
                                          <p:spTgt spid="3">
                                            <p:txEl>
                                              <p:pRg st="0" end="0"/>
                                            </p:txEl>
                                          </p:spTgt>
                                        </p:tgtEl>
                                      </p:cBhvr>
                                      <p:to x="100000" y="100000"/>
                                    </p:animScale>
                                    <p:animScale>
                                      <p:cBhvr>
                                        <p:cTn id="37" dur="26">
                                          <p:stCondLst>
                                            <p:cond delay="1808"/>
                                          </p:stCondLst>
                                        </p:cTn>
                                        <p:tgtEl>
                                          <p:spTgt spid="3">
                                            <p:txEl>
                                              <p:pRg st="0" end="0"/>
                                            </p:txEl>
                                          </p:spTgt>
                                        </p:tgtEl>
                                      </p:cBhvr>
                                      <p:to x="100000" y="95000"/>
                                    </p:animScale>
                                    <p:animScale>
                                      <p:cBhvr>
                                        <p:cTn id="38" dur="166" decel="50000">
                                          <p:stCondLst>
                                            <p:cond delay="1834"/>
                                          </p:stCondLst>
                                        </p:cTn>
                                        <p:tgtEl>
                                          <p:spTgt spid="3">
                                            <p:txEl>
                                              <p:pRg st="0" end="0"/>
                                            </p:txEl>
                                          </p:spTgt>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26" presetClass="entr" presetSubtype="0" fill="hold" grpId="0" nodeType="clickEffect">
                                  <p:stCondLst>
                                    <p:cond delay="0"/>
                                  </p:stCondLst>
                                  <p:childTnLst>
                                    <p:set>
                                      <p:cBhvr>
                                        <p:cTn id="42" dur="1" fill="hold">
                                          <p:stCondLst>
                                            <p:cond delay="0"/>
                                          </p:stCondLst>
                                        </p:cTn>
                                        <p:tgtEl>
                                          <p:spTgt spid="4"/>
                                        </p:tgtEl>
                                        <p:attrNameLst>
                                          <p:attrName>style.visibility</p:attrName>
                                        </p:attrNameLst>
                                      </p:cBhvr>
                                      <p:to>
                                        <p:strVal val="visible"/>
                                      </p:to>
                                    </p:set>
                                    <p:animEffect transition="in" filter="wipe(down)">
                                      <p:cBhvr>
                                        <p:cTn id="43" dur="580">
                                          <p:stCondLst>
                                            <p:cond delay="0"/>
                                          </p:stCondLst>
                                        </p:cTn>
                                        <p:tgtEl>
                                          <p:spTgt spid="4"/>
                                        </p:tgtEl>
                                      </p:cBhvr>
                                    </p:animEffect>
                                    <p:anim calcmode="lin" valueType="num">
                                      <p:cBhvr>
                                        <p:cTn id="44"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49" dur="26">
                                          <p:stCondLst>
                                            <p:cond delay="650"/>
                                          </p:stCondLst>
                                        </p:cTn>
                                        <p:tgtEl>
                                          <p:spTgt spid="4"/>
                                        </p:tgtEl>
                                      </p:cBhvr>
                                      <p:to x="100000" y="60000"/>
                                    </p:animScale>
                                    <p:animScale>
                                      <p:cBhvr>
                                        <p:cTn id="50" dur="166" decel="50000">
                                          <p:stCondLst>
                                            <p:cond delay="676"/>
                                          </p:stCondLst>
                                        </p:cTn>
                                        <p:tgtEl>
                                          <p:spTgt spid="4"/>
                                        </p:tgtEl>
                                      </p:cBhvr>
                                      <p:to x="100000" y="100000"/>
                                    </p:animScale>
                                    <p:animScale>
                                      <p:cBhvr>
                                        <p:cTn id="51" dur="26">
                                          <p:stCondLst>
                                            <p:cond delay="1312"/>
                                          </p:stCondLst>
                                        </p:cTn>
                                        <p:tgtEl>
                                          <p:spTgt spid="4"/>
                                        </p:tgtEl>
                                      </p:cBhvr>
                                      <p:to x="100000" y="80000"/>
                                    </p:animScale>
                                    <p:animScale>
                                      <p:cBhvr>
                                        <p:cTn id="52" dur="166" decel="50000">
                                          <p:stCondLst>
                                            <p:cond delay="1338"/>
                                          </p:stCondLst>
                                        </p:cTn>
                                        <p:tgtEl>
                                          <p:spTgt spid="4"/>
                                        </p:tgtEl>
                                      </p:cBhvr>
                                      <p:to x="100000" y="100000"/>
                                    </p:animScale>
                                    <p:animScale>
                                      <p:cBhvr>
                                        <p:cTn id="53" dur="26">
                                          <p:stCondLst>
                                            <p:cond delay="1642"/>
                                          </p:stCondLst>
                                        </p:cTn>
                                        <p:tgtEl>
                                          <p:spTgt spid="4"/>
                                        </p:tgtEl>
                                      </p:cBhvr>
                                      <p:to x="100000" y="90000"/>
                                    </p:animScale>
                                    <p:animScale>
                                      <p:cBhvr>
                                        <p:cTn id="54" dur="166" decel="50000">
                                          <p:stCondLst>
                                            <p:cond delay="1668"/>
                                          </p:stCondLst>
                                        </p:cTn>
                                        <p:tgtEl>
                                          <p:spTgt spid="4"/>
                                        </p:tgtEl>
                                      </p:cBhvr>
                                      <p:to x="100000" y="100000"/>
                                    </p:animScale>
                                    <p:animScale>
                                      <p:cBhvr>
                                        <p:cTn id="55" dur="26">
                                          <p:stCondLst>
                                            <p:cond delay="1808"/>
                                          </p:stCondLst>
                                        </p:cTn>
                                        <p:tgtEl>
                                          <p:spTgt spid="4"/>
                                        </p:tgtEl>
                                      </p:cBhvr>
                                      <p:to x="100000" y="95000"/>
                                    </p:animScale>
                                    <p:animScale>
                                      <p:cBhvr>
                                        <p:cTn id="56" dur="166" decel="50000">
                                          <p:stCondLst>
                                            <p:cond delay="1834"/>
                                          </p:stCondLst>
                                        </p:cTn>
                                        <p:tgtEl>
                                          <p:spTgt spid="4"/>
                                        </p:tgtEl>
                                      </p:cBhvr>
                                      <p:to x="100000" y="100000"/>
                                    </p:animScale>
                                  </p:childTnLst>
                                </p:cTn>
                              </p:par>
                            </p:childTnLst>
                          </p:cTn>
                        </p:par>
                      </p:childTnLst>
                    </p:cTn>
                  </p:par>
                  <p:par>
                    <p:cTn id="57" fill="hold">
                      <p:stCondLst>
                        <p:cond delay="indefinite"/>
                      </p:stCondLst>
                      <p:childTnLst>
                        <p:par>
                          <p:cTn id="58" fill="hold">
                            <p:stCondLst>
                              <p:cond delay="0"/>
                            </p:stCondLst>
                            <p:childTnLst>
                              <p:par>
                                <p:cTn id="59" presetID="26" presetClass="entr" presetSubtype="0" fill="hold" nodeType="clickEffect">
                                  <p:stCondLst>
                                    <p:cond delay="0"/>
                                  </p:stCondLst>
                                  <p:childTnLst>
                                    <p:set>
                                      <p:cBhvr>
                                        <p:cTn id="60" dur="1" fill="hold">
                                          <p:stCondLst>
                                            <p:cond delay="0"/>
                                          </p:stCondLst>
                                        </p:cTn>
                                        <p:tgtEl>
                                          <p:spTgt spid="6"/>
                                        </p:tgtEl>
                                        <p:attrNameLst>
                                          <p:attrName>style.visibility</p:attrName>
                                        </p:attrNameLst>
                                      </p:cBhvr>
                                      <p:to>
                                        <p:strVal val="visible"/>
                                      </p:to>
                                    </p:set>
                                    <p:animEffect transition="in" filter="wipe(down)">
                                      <p:cBhvr>
                                        <p:cTn id="61" dur="580">
                                          <p:stCondLst>
                                            <p:cond delay="0"/>
                                          </p:stCondLst>
                                        </p:cTn>
                                        <p:tgtEl>
                                          <p:spTgt spid="6"/>
                                        </p:tgtEl>
                                      </p:cBhvr>
                                    </p:animEffect>
                                    <p:anim calcmode="lin" valueType="num">
                                      <p:cBhvr>
                                        <p:cTn id="62"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63"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64"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65"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66"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67" dur="26">
                                          <p:stCondLst>
                                            <p:cond delay="650"/>
                                          </p:stCondLst>
                                        </p:cTn>
                                        <p:tgtEl>
                                          <p:spTgt spid="6"/>
                                        </p:tgtEl>
                                      </p:cBhvr>
                                      <p:to x="100000" y="60000"/>
                                    </p:animScale>
                                    <p:animScale>
                                      <p:cBhvr>
                                        <p:cTn id="68" dur="166" decel="50000">
                                          <p:stCondLst>
                                            <p:cond delay="676"/>
                                          </p:stCondLst>
                                        </p:cTn>
                                        <p:tgtEl>
                                          <p:spTgt spid="6"/>
                                        </p:tgtEl>
                                      </p:cBhvr>
                                      <p:to x="100000" y="100000"/>
                                    </p:animScale>
                                    <p:animScale>
                                      <p:cBhvr>
                                        <p:cTn id="69" dur="26">
                                          <p:stCondLst>
                                            <p:cond delay="1312"/>
                                          </p:stCondLst>
                                        </p:cTn>
                                        <p:tgtEl>
                                          <p:spTgt spid="6"/>
                                        </p:tgtEl>
                                      </p:cBhvr>
                                      <p:to x="100000" y="80000"/>
                                    </p:animScale>
                                    <p:animScale>
                                      <p:cBhvr>
                                        <p:cTn id="70" dur="166" decel="50000">
                                          <p:stCondLst>
                                            <p:cond delay="1338"/>
                                          </p:stCondLst>
                                        </p:cTn>
                                        <p:tgtEl>
                                          <p:spTgt spid="6"/>
                                        </p:tgtEl>
                                      </p:cBhvr>
                                      <p:to x="100000" y="100000"/>
                                    </p:animScale>
                                    <p:animScale>
                                      <p:cBhvr>
                                        <p:cTn id="71" dur="26">
                                          <p:stCondLst>
                                            <p:cond delay="1642"/>
                                          </p:stCondLst>
                                        </p:cTn>
                                        <p:tgtEl>
                                          <p:spTgt spid="6"/>
                                        </p:tgtEl>
                                      </p:cBhvr>
                                      <p:to x="100000" y="90000"/>
                                    </p:animScale>
                                    <p:animScale>
                                      <p:cBhvr>
                                        <p:cTn id="72" dur="166" decel="50000">
                                          <p:stCondLst>
                                            <p:cond delay="1668"/>
                                          </p:stCondLst>
                                        </p:cTn>
                                        <p:tgtEl>
                                          <p:spTgt spid="6"/>
                                        </p:tgtEl>
                                      </p:cBhvr>
                                      <p:to x="100000" y="100000"/>
                                    </p:animScale>
                                    <p:animScale>
                                      <p:cBhvr>
                                        <p:cTn id="73" dur="26">
                                          <p:stCondLst>
                                            <p:cond delay="1808"/>
                                          </p:stCondLst>
                                        </p:cTn>
                                        <p:tgtEl>
                                          <p:spTgt spid="6"/>
                                        </p:tgtEl>
                                      </p:cBhvr>
                                      <p:to x="100000" y="95000"/>
                                    </p:animScale>
                                    <p:animScale>
                                      <p:cBhvr>
                                        <p:cTn id="74"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noAutofit/>
          </a:bodyPr>
          <a:lstStyle/>
          <a:p>
            <a:r>
              <a:rPr lang="hr-HR" sz="8000" dirty="0" smtClean="0">
                <a:solidFill>
                  <a:schemeClr val="accent5">
                    <a:lumMod val="75000"/>
                  </a:schemeClr>
                </a:solidFill>
                <a:latin typeface="Aharoni" panose="02010803020104030203" pitchFamily="2" charset="-79"/>
                <a:cs typeface="Aharoni" panose="02010803020104030203" pitchFamily="2" charset="-79"/>
              </a:rPr>
              <a:t>TRG SVETOG MARKA</a:t>
            </a:r>
            <a:endParaRPr lang="en-US" sz="8000" dirty="0">
              <a:solidFill>
                <a:schemeClr val="accent5">
                  <a:lumMod val="75000"/>
                </a:schemeClr>
              </a:solidFill>
              <a:latin typeface="Aharoni" panose="02010803020104030203" pitchFamily="2" charset="-79"/>
              <a:cs typeface="Aharoni" panose="02010803020104030203" pitchFamily="2" charset="-79"/>
            </a:endParaRPr>
          </a:p>
        </p:txBody>
      </p:sp>
      <p:sp>
        <p:nvSpPr>
          <p:cNvPr id="3" name="Rezervirano mjesto sadržaja 2"/>
          <p:cNvSpPr>
            <a:spLocks noGrp="1"/>
          </p:cNvSpPr>
          <p:nvPr>
            <p:ph idx="1"/>
          </p:nvPr>
        </p:nvSpPr>
        <p:spPr>
          <a:xfrm>
            <a:off x="838200" y="1825625"/>
            <a:ext cx="10515600" cy="4026535"/>
          </a:xfrm>
        </p:spPr>
        <p:txBody>
          <a:bodyPr>
            <a:normAutofit lnSpcReduction="10000"/>
          </a:bodyPr>
          <a:lstStyle/>
          <a:p>
            <a:pPr marL="0" indent="0">
              <a:buNone/>
            </a:pPr>
            <a:r>
              <a:rPr lang="hr-HR" sz="3600" dirty="0" smtClean="0">
                <a:latin typeface="Andalus" panose="02020603050405020304" pitchFamily="18" charset="-78"/>
                <a:cs typeface="Andalus" panose="02020603050405020304" pitchFamily="18" charset="-78"/>
              </a:rPr>
              <a:t>Trg sv. Marka ili Markov trg središnji je trg zagrebačkog Gornjeg grada, nekad poznat kao Radićev trg. Osim crkve sv. Marka, na Trgu sv. Marka sjedište je najviših državnih institucija: Hrvatskog sabora, Vlade Republike Hrvatske i Ustavnog suda. Markov trg u prenesenom značenju može označavati hrvatsku politiku, odnosno politiku hrvatske vlade ili sabora. U blizini se još nalazi i crkva sv. Katarine.</a:t>
            </a:r>
          </a:p>
          <a:p>
            <a:pPr marL="0" indent="0">
              <a:buNone/>
            </a:pPr>
            <a:endParaRPr lang="hr-HR" sz="3600" dirty="0" smtClean="0">
              <a:latin typeface="Andalus" panose="02020603050405020304" pitchFamily="18" charset="-78"/>
              <a:cs typeface="Andalus" panose="02020603050405020304" pitchFamily="18" charset="-78"/>
            </a:endParaRPr>
          </a:p>
        </p:txBody>
      </p:sp>
      <p:sp>
        <p:nvSpPr>
          <p:cNvPr id="14" name="TekstniOkvir 13"/>
          <p:cNvSpPr txBox="1"/>
          <p:nvPr/>
        </p:nvSpPr>
        <p:spPr>
          <a:xfrm>
            <a:off x="8613648" y="6254496"/>
            <a:ext cx="3273552" cy="461665"/>
          </a:xfrm>
          <a:prstGeom prst="rect">
            <a:avLst/>
          </a:prstGeom>
          <a:noFill/>
        </p:spPr>
        <p:txBody>
          <a:bodyPr wrap="square" rtlCol="0">
            <a:spAutoFit/>
          </a:bodyPr>
          <a:lstStyle/>
          <a:p>
            <a:r>
              <a:rPr lang="hr-HR" sz="2400" dirty="0" smtClean="0">
                <a:latin typeface="Aharoni" pitchFamily="2" charset="-79"/>
                <a:cs typeface="Aharoni" pitchFamily="2" charset="-79"/>
              </a:rPr>
              <a:t>ANAMARIJA KOLAK</a:t>
            </a:r>
            <a:endParaRPr lang="en-US" sz="2400" dirty="0">
              <a:latin typeface="Aharoni" pitchFamily="2" charset="-79"/>
              <a:cs typeface="Aharoni" pitchFamily="2" charset="-79"/>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712694" y="1308845"/>
            <a:ext cx="6119905" cy="4589929"/>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6393840" y="1071433"/>
            <a:ext cx="4204774" cy="4800451"/>
          </a:xfrm>
          <a:prstGeom prst="rect">
            <a:avLst/>
          </a:prstGeom>
        </p:spPr>
      </p:pic>
    </p:spTree>
    <p:extLst>
      <p:ext uri="{BB962C8B-B14F-4D97-AF65-F5344CB8AC3E}">
        <p14:creationId xmlns:p14="http://schemas.microsoft.com/office/powerpoint/2010/main" xmlns="" val="2012843486"/>
      </p:ext>
    </p:extLst>
  </p:cSld>
  <p:clrMapOvr>
    <a:masterClrMapping/>
  </p:clrMapOvr>
  <mc:AlternateContent xmlns:mc="http://schemas.openxmlformats.org/markup-compatibility/2006">
    <mc:Choice xmlns:p14="http://schemas.microsoft.com/office/powerpoint/2010/main" xmlns="" Requires="p14">
      <p:transition spd="slow" p14:dur="4000">
        <p14:vortex dir="d"/>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nodeType="clickEffect">
                                  <p:stCondLst>
                                    <p:cond delay="0"/>
                                  </p:stCondLst>
                                  <p:childTnLst>
                                    <p:set>
                                      <p:cBhvr>
                                        <p:cTn id="24" dur="1" fill="hold">
                                          <p:stCondLst>
                                            <p:cond delay="0"/>
                                          </p:stCondLst>
                                        </p:cTn>
                                        <p:tgtEl>
                                          <p:spTgt spid="3">
                                            <p:txEl>
                                              <p:pRg st="0" end="0"/>
                                            </p:txEl>
                                          </p:spTgt>
                                        </p:tgtEl>
                                        <p:attrNameLst>
                                          <p:attrName>style.visibility</p:attrName>
                                        </p:attrNameLst>
                                      </p:cBhvr>
                                      <p:to>
                                        <p:strVal val="visible"/>
                                      </p:to>
                                    </p:set>
                                    <p:animEffect transition="in" filter="wipe(down)">
                                      <p:cBhvr>
                                        <p:cTn id="25" dur="580">
                                          <p:stCondLst>
                                            <p:cond delay="0"/>
                                          </p:stCondLst>
                                        </p:cTn>
                                        <p:tgtEl>
                                          <p:spTgt spid="3">
                                            <p:txEl>
                                              <p:pRg st="0" end="0"/>
                                            </p:txEl>
                                          </p:spTgt>
                                        </p:tgtEl>
                                      </p:cBhvr>
                                    </p:animEffect>
                                    <p:anim calcmode="lin" valueType="num">
                                      <p:cBhvr>
                                        <p:cTn id="26" dur="1822" tmFilter="0,0; 0.14,0.36; 0.43,0.73; 0.71,0.91; 1.0,1.0">
                                          <p:stCondLst>
                                            <p:cond delay="0"/>
                                          </p:stCondLst>
                                        </p:cTn>
                                        <p:tgtEl>
                                          <p:spTgt spid="3">
                                            <p:txEl>
                                              <p:pRg st="0" end="0"/>
                                            </p:txEl>
                                          </p:spTgt>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3">
                                            <p:txEl>
                                              <p:pRg st="0" end="0"/>
                                            </p:txEl>
                                          </p:spTgt>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3">
                                            <p:txEl>
                                              <p:pRg st="0" end="0"/>
                                            </p:txEl>
                                          </p:spTgt>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3">
                                            <p:txEl>
                                              <p:pRg st="0" end="0"/>
                                            </p:txEl>
                                          </p:spTgt>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3">
                                            <p:txEl>
                                              <p:pRg st="0" end="0"/>
                                            </p:txEl>
                                          </p:spTgt>
                                        </p:tgtEl>
                                        <p:attrNameLst>
                                          <p:attrName>ppt_y</p:attrName>
                                        </p:attrNameLst>
                                      </p:cBhvr>
                                      <p:tavLst>
                                        <p:tav tm="0" fmla="#ppt_y-sin(pi*$)/81">
                                          <p:val>
                                            <p:fltVal val="0"/>
                                          </p:val>
                                        </p:tav>
                                        <p:tav tm="100000">
                                          <p:val>
                                            <p:fltVal val="1"/>
                                          </p:val>
                                        </p:tav>
                                      </p:tavLst>
                                    </p:anim>
                                    <p:animScale>
                                      <p:cBhvr>
                                        <p:cTn id="31" dur="26">
                                          <p:stCondLst>
                                            <p:cond delay="650"/>
                                          </p:stCondLst>
                                        </p:cTn>
                                        <p:tgtEl>
                                          <p:spTgt spid="3">
                                            <p:txEl>
                                              <p:pRg st="0" end="0"/>
                                            </p:txEl>
                                          </p:spTgt>
                                        </p:tgtEl>
                                      </p:cBhvr>
                                      <p:to x="100000" y="60000"/>
                                    </p:animScale>
                                    <p:animScale>
                                      <p:cBhvr>
                                        <p:cTn id="32" dur="166" decel="50000">
                                          <p:stCondLst>
                                            <p:cond delay="676"/>
                                          </p:stCondLst>
                                        </p:cTn>
                                        <p:tgtEl>
                                          <p:spTgt spid="3">
                                            <p:txEl>
                                              <p:pRg st="0" end="0"/>
                                            </p:txEl>
                                          </p:spTgt>
                                        </p:tgtEl>
                                      </p:cBhvr>
                                      <p:to x="100000" y="100000"/>
                                    </p:animScale>
                                    <p:animScale>
                                      <p:cBhvr>
                                        <p:cTn id="33" dur="26">
                                          <p:stCondLst>
                                            <p:cond delay="1312"/>
                                          </p:stCondLst>
                                        </p:cTn>
                                        <p:tgtEl>
                                          <p:spTgt spid="3">
                                            <p:txEl>
                                              <p:pRg st="0" end="0"/>
                                            </p:txEl>
                                          </p:spTgt>
                                        </p:tgtEl>
                                      </p:cBhvr>
                                      <p:to x="100000" y="80000"/>
                                    </p:animScale>
                                    <p:animScale>
                                      <p:cBhvr>
                                        <p:cTn id="34" dur="166" decel="50000">
                                          <p:stCondLst>
                                            <p:cond delay="1338"/>
                                          </p:stCondLst>
                                        </p:cTn>
                                        <p:tgtEl>
                                          <p:spTgt spid="3">
                                            <p:txEl>
                                              <p:pRg st="0" end="0"/>
                                            </p:txEl>
                                          </p:spTgt>
                                        </p:tgtEl>
                                      </p:cBhvr>
                                      <p:to x="100000" y="100000"/>
                                    </p:animScale>
                                    <p:animScale>
                                      <p:cBhvr>
                                        <p:cTn id="35" dur="26">
                                          <p:stCondLst>
                                            <p:cond delay="1642"/>
                                          </p:stCondLst>
                                        </p:cTn>
                                        <p:tgtEl>
                                          <p:spTgt spid="3">
                                            <p:txEl>
                                              <p:pRg st="0" end="0"/>
                                            </p:txEl>
                                          </p:spTgt>
                                        </p:tgtEl>
                                      </p:cBhvr>
                                      <p:to x="100000" y="90000"/>
                                    </p:animScale>
                                    <p:animScale>
                                      <p:cBhvr>
                                        <p:cTn id="36" dur="166" decel="50000">
                                          <p:stCondLst>
                                            <p:cond delay="1668"/>
                                          </p:stCondLst>
                                        </p:cTn>
                                        <p:tgtEl>
                                          <p:spTgt spid="3">
                                            <p:txEl>
                                              <p:pRg st="0" end="0"/>
                                            </p:txEl>
                                          </p:spTgt>
                                        </p:tgtEl>
                                      </p:cBhvr>
                                      <p:to x="100000" y="100000"/>
                                    </p:animScale>
                                    <p:animScale>
                                      <p:cBhvr>
                                        <p:cTn id="37" dur="26">
                                          <p:stCondLst>
                                            <p:cond delay="1808"/>
                                          </p:stCondLst>
                                        </p:cTn>
                                        <p:tgtEl>
                                          <p:spTgt spid="3">
                                            <p:txEl>
                                              <p:pRg st="0" end="0"/>
                                            </p:txEl>
                                          </p:spTgt>
                                        </p:tgtEl>
                                      </p:cBhvr>
                                      <p:to x="100000" y="95000"/>
                                    </p:animScale>
                                    <p:animScale>
                                      <p:cBhvr>
                                        <p:cTn id="38" dur="166" decel="50000">
                                          <p:stCondLst>
                                            <p:cond delay="1834"/>
                                          </p:stCondLst>
                                        </p:cTn>
                                        <p:tgtEl>
                                          <p:spTgt spid="3">
                                            <p:txEl>
                                              <p:pRg st="0" end="0"/>
                                            </p:txEl>
                                          </p:spTgt>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26" presetClass="entr" presetSubtype="0" fill="hold" nodeType="clickEffect">
                                  <p:stCondLst>
                                    <p:cond delay="0"/>
                                  </p:stCondLst>
                                  <p:childTnLst>
                                    <p:set>
                                      <p:cBhvr>
                                        <p:cTn id="42" dur="1" fill="hold">
                                          <p:stCondLst>
                                            <p:cond delay="0"/>
                                          </p:stCondLst>
                                        </p:cTn>
                                        <p:tgtEl>
                                          <p:spTgt spid="14">
                                            <p:txEl>
                                              <p:pRg st="0" end="0"/>
                                            </p:txEl>
                                          </p:spTgt>
                                        </p:tgtEl>
                                        <p:attrNameLst>
                                          <p:attrName>style.visibility</p:attrName>
                                        </p:attrNameLst>
                                      </p:cBhvr>
                                      <p:to>
                                        <p:strVal val="visible"/>
                                      </p:to>
                                    </p:set>
                                    <p:animEffect transition="in" filter="wipe(down)">
                                      <p:cBhvr>
                                        <p:cTn id="43" dur="580">
                                          <p:stCondLst>
                                            <p:cond delay="0"/>
                                          </p:stCondLst>
                                        </p:cTn>
                                        <p:tgtEl>
                                          <p:spTgt spid="14">
                                            <p:txEl>
                                              <p:pRg st="0" end="0"/>
                                            </p:txEl>
                                          </p:spTgt>
                                        </p:tgtEl>
                                      </p:cBhvr>
                                    </p:animEffect>
                                    <p:anim calcmode="lin" valueType="num">
                                      <p:cBhvr>
                                        <p:cTn id="44" dur="1822" tmFilter="0,0; 0.14,0.36; 0.43,0.73; 0.71,0.91; 1.0,1.0">
                                          <p:stCondLst>
                                            <p:cond delay="0"/>
                                          </p:stCondLst>
                                        </p:cTn>
                                        <p:tgtEl>
                                          <p:spTgt spid="14">
                                            <p:txEl>
                                              <p:pRg st="0" end="0"/>
                                            </p:txEl>
                                          </p:spTgt>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14">
                                            <p:txEl>
                                              <p:pRg st="0" end="0"/>
                                            </p:txEl>
                                          </p:spTgt>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14">
                                            <p:txEl>
                                              <p:pRg st="0" end="0"/>
                                            </p:txEl>
                                          </p:spTgt>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14">
                                            <p:txEl>
                                              <p:pRg st="0" end="0"/>
                                            </p:txEl>
                                          </p:spTgt>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14">
                                            <p:txEl>
                                              <p:pRg st="0" end="0"/>
                                            </p:txEl>
                                          </p:spTgt>
                                        </p:tgtEl>
                                        <p:attrNameLst>
                                          <p:attrName>ppt_y</p:attrName>
                                        </p:attrNameLst>
                                      </p:cBhvr>
                                      <p:tavLst>
                                        <p:tav tm="0" fmla="#ppt_y-sin(pi*$)/81">
                                          <p:val>
                                            <p:fltVal val="0"/>
                                          </p:val>
                                        </p:tav>
                                        <p:tav tm="100000">
                                          <p:val>
                                            <p:fltVal val="1"/>
                                          </p:val>
                                        </p:tav>
                                      </p:tavLst>
                                    </p:anim>
                                    <p:animScale>
                                      <p:cBhvr>
                                        <p:cTn id="49" dur="26">
                                          <p:stCondLst>
                                            <p:cond delay="650"/>
                                          </p:stCondLst>
                                        </p:cTn>
                                        <p:tgtEl>
                                          <p:spTgt spid="14">
                                            <p:txEl>
                                              <p:pRg st="0" end="0"/>
                                            </p:txEl>
                                          </p:spTgt>
                                        </p:tgtEl>
                                      </p:cBhvr>
                                      <p:to x="100000" y="60000"/>
                                    </p:animScale>
                                    <p:animScale>
                                      <p:cBhvr>
                                        <p:cTn id="50" dur="166" decel="50000">
                                          <p:stCondLst>
                                            <p:cond delay="676"/>
                                          </p:stCondLst>
                                        </p:cTn>
                                        <p:tgtEl>
                                          <p:spTgt spid="14">
                                            <p:txEl>
                                              <p:pRg st="0" end="0"/>
                                            </p:txEl>
                                          </p:spTgt>
                                        </p:tgtEl>
                                      </p:cBhvr>
                                      <p:to x="100000" y="100000"/>
                                    </p:animScale>
                                    <p:animScale>
                                      <p:cBhvr>
                                        <p:cTn id="51" dur="26">
                                          <p:stCondLst>
                                            <p:cond delay="1312"/>
                                          </p:stCondLst>
                                        </p:cTn>
                                        <p:tgtEl>
                                          <p:spTgt spid="14">
                                            <p:txEl>
                                              <p:pRg st="0" end="0"/>
                                            </p:txEl>
                                          </p:spTgt>
                                        </p:tgtEl>
                                      </p:cBhvr>
                                      <p:to x="100000" y="80000"/>
                                    </p:animScale>
                                    <p:animScale>
                                      <p:cBhvr>
                                        <p:cTn id="52" dur="166" decel="50000">
                                          <p:stCondLst>
                                            <p:cond delay="1338"/>
                                          </p:stCondLst>
                                        </p:cTn>
                                        <p:tgtEl>
                                          <p:spTgt spid="14">
                                            <p:txEl>
                                              <p:pRg st="0" end="0"/>
                                            </p:txEl>
                                          </p:spTgt>
                                        </p:tgtEl>
                                      </p:cBhvr>
                                      <p:to x="100000" y="100000"/>
                                    </p:animScale>
                                    <p:animScale>
                                      <p:cBhvr>
                                        <p:cTn id="53" dur="26">
                                          <p:stCondLst>
                                            <p:cond delay="1642"/>
                                          </p:stCondLst>
                                        </p:cTn>
                                        <p:tgtEl>
                                          <p:spTgt spid="14">
                                            <p:txEl>
                                              <p:pRg st="0" end="0"/>
                                            </p:txEl>
                                          </p:spTgt>
                                        </p:tgtEl>
                                      </p:cBhvr>
                                      <p:to x="100000" y="90000"/>
                                    </p:animScale>
                                    <p:animScale>
                                      <p:cBhvr>
                                        <p:cTn id="54" dur="166" decel="50000">
                                          <p:stCondLst>
                                            <p:cond delay="1668"/>
                                          </p:stCondLst>
                                        </p:cTn>
                                        <p:tgtEl>
                                          <p:spTgt spid="14">
                                            <p:txEl>
                                              <p:pRg st="0" end="0"/>
                                            </p:txEl>
                                          </p:spTgt>
                                        </p:tgtEl>
                                      </p:cBhvr>
                                      <p:to x="100000" y="100000"/>
                                    </p:animScale>
                                    <p:animScale>
                                      <p:cBhvr>
                                        <p:cTn id="55" dur="26">
                                          <p:stCondLst>
                                            <p:cond delay="1808"/>
                                          </p:stCondLst>
                                        </p:cTn>
                                        <p:tgtEl>
                                          <p:spTgt spid="14">
                                            <p:txEl>
                                              <p:pRg st="0" end="0"/>
                                            </p:txEl>
                                          </p:spTgt>
                                        </p:tgtEl>
                                      </p:cBhvr>
                                      <p:to x="100000" y="95000"/>
                                    </p:animScale>
                                    <p:animScale>
                                      <p:cBhvr>
                                        <p:cTn id="56" dur="166" decel="50000">
                                          <p:stCondLst>
                                            <p:cond delay="1834"/>
                                          </p:stCondLst>
                                        </p:cTn>
                                        <p:tgtEl>
                                          <p:spTgt spid="14">
                                            <p:txEl>
                                              <p:pRg st="0" end="0"/>
                                            </p:txEl>
                                          </p:spTgt>
                                        </p:tgtEl>
                                      </p:cBhvr>
                                      <p:to x="100000" y="100000"/>
                                    </p:animScale>
                                  </p:childTnLst>
                                </p:cTn>
                              </p:par>
                            </p:childTnLst>
                          </p:cTn>
                        </p:par>
                      </p:childTnLst>
                    </p:cTn>
                  </p:par>
                  <p:par>
                    <p:cTn id="57" fill="hold">
                      <p:stCondLst>
                        <p:cond delay="indefinite"/>
                      </p:stCondLst>
                      <p:childTnLst>
                        <p:par>
                          <p:cTn id="58" fill="hold">
                            <p:stCondLst>
                              <p:cond delay="0"/>
                            </p:stCondLst>
                            <p:childTnLst>
                              <p:par>
                                <p:cTn id="59" presetID="26" presetClass="entr" presetSubtype="0" fill="hold" nodeType="clickEffect">
                                  <p:stCondLst>
                                    <p:cond delay="0"/>
                                  </p:stCondLst>
                                  <p:childTnLst>
                                    <p:set>
                                      <p:cBhvr>
                                        <p:cTn id="60" dur="1" fill="hold">
                                          <p:stCondLst>
                                            <p:cond delay="0"/>
                                          </p:stCondLst>
                                        </p:cTn>
                                        <p:tgtEl>
                                          <p:spTgt spid="4"/>
                                        </p:tgtEl>
                                        <p:attrNameLst>
                                          <p:attrName>style.visibility</p:attrName>
                                        </p:attrNameLst>
                                      </p:cBhvr>
                                      <p:to>
                                        <p:strVal val="visible"/>
                                      </p:to>
                                    </p:set>
                                    <p:animEffect transition="in" filter="wipe(down)">
                                      <p:cBhvr>
                                        <p:cTn id="61" dur="580">
                                          <p:stCondLst>
                                            <p:cond delay="0"/>
                                          </p:stCondLst>
                                        </p:cTn>
                                        <p:tgtEl>
                                          <p:spTgt spid="4"/>
                                        </p:tgtEl>
                                      </p:cBhvr>
                                    </p:animEffect>
                                    <p:anim calcmode="lin" valueType="num">
                                      <p:cBhvr>
                                        <p:cTn id="62"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63"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64"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65"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66"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67" dur="26">
                                          <p:stCondLst>
                                            <p:cond delay="650"/>
                                          </p:stCondLst>
                                        </p:cTn>
                                        <p:tgtEl>
                                          <p:spTgt spid="4"/>
                                        </p:tgtEl>
                                      </p:cBhvr>
                                      <p:to x="100000" y="60000"/>
                                    </p:animScale>
                                    <p:animScale>
                                      <p:cBhvr>
                                        <p:cTn id="68" dur="166" decel="50000">
                                          <p:stCondLst>
                                            <p:cond delay="676"/>
                                          </p:stCondLst>
                                        </p:cTn>
                                        <p:tgtEl>
                                          <p:spTgt spid="4"/>
                                        </p:tgtEl>
                                      </p:cBhvr>
                                      <p:to x="100000" y="100000"/>
                                    </p:animScale>
                                    <p:animScale>
                                      <p:cBhvr>
                                        <p:cTn id="69" dur="26">
                                          <p:stCondLst>
                                            <p:cond delay="1312"/>
                                          </p:stCondLst>
                                        </p:cTn>
                                        <p:tgtEl>
                                          <p:spTgt spid="4"/>
                                        </p:tgtEl>
                                      </p:cBhvr>
                                      <p:to x="100000" y="80000"/>
                                    </p:animScale>
                                    <p:animScale>
                                      <p:cBhvr>
                                        <p:cTn id="70" dur="166" decel="50000">
                                          <p:stCondLst>
                                            <p:cond delay="1338"/>
                                          </p:stCondLst>
                                        </p:cTn>
                                        <p:tgtEl>
                                          <p:spTgt spid="4"/>
                                        </p:tgtEl>
                                      </p:cBhvr>
                                      <p:to x="100000" y="100000"/>
                                    </p:animScale>
                                    <p:animScale>
                                      <p:cBhvr>
                                        <p:cTn id="71" dur="26">
                                          <p:stCondLst>
                                            <p:cond delay="1642"/>
                                          </p:stCondLst>
                                        </p:cTn>
                                        <p:tgtEl>
                                          <p:spTgt spid="4"/>
                                        </p:tgtEl>
                                      </p:cBhvr>
                                      <p:to x="100000" y="90000"/>
                                    </p:animScale>
                                    <p:animScale>
                                      <p:cBhvr>
                                        <p:cTn id="72" dur="166" decel="50000">
                                          <p:stCondLst>
                                            <p:cond delay="1668"/>
                                          </p:stCondLst>
                                        </p:cTn>
                                        <p:tgtEl>
                                          <p:spTgt spid="4"/>
                                        </p:tgtEl>
                                      </p:cBhvr>
                                      <p:to x="100000" y="100000"/>
                                    </p:animScale>
                                    <p:animScale>
                                      <p:cBhvr>
                                        <p:cTn id="73" dur="26">
                                          <p:stCondLst>
                                            <p:cond delay="1808"/>
                                          </p:stCondLst>
                                        </p:cTn>
                                        <p:tgtEl>
                                          <p:spTgt spid="4"/>
                                        </p:tgtEl>
                                      </p:cBhvr>
                                      <p:to x="100000" y="95000"/>
                                    </p:animScale>
                                    <p:animScale>
                                      <p:cBhvr>
                                        <p:cTn id="74" dur="166" decel="50000">
                                          <p:stCondLst>
                                            <p:cond delay="1834"/>
                                          </p:stCondLst>
                                        </p:cTn>
                                        <p:tgtEl>
                                          <p:spTgt spid="4"/>
                                        </p:tgtEl>
                                      </p:cBhvr>
                                      <p:to x="100000" y="100000"/>
                                    </p:animScale>
                                  </p:childTnLst>
                                </p:cTn>
                              </p:par>
                            </p:childTnLst>
                          </p:cTn>
                        </p:par>
                      </p:childTnLst>
                    </p:cTn>
                  </p:par>
                  <p:par>
                    <p:cTn id="75" fill="hold">
                      <p:stCondLst>
                        <p:cond delay="indefinite"/>
                      </p:stCondLst>
                      <p:childTnLst>
                        <p:par>
                          <p:cTn id="76" fill="hold">
                            <p:stCondLst>
                              <p:cond delay="0"/>
                            </p:stCondLst>
                            <p:childTnLst>
                              <p:par>
                                <p:cTn id="77" presetID="26" presetClass="entr" presetSubtype="0" fill="hold" nodeType="clickEffect">
                                  <p:stCondLst>
                                    <p:cond delay="0"/>
                                  </p:stCondLst>
                                  <p:childTnLst>
                                    <p:set>
                                      <p:cBhvr>
                                        <p:cTn id="78" dur="1" fill="hold">
                                          <p:stCondLst>
                                            <p:cond delay="0"/>
                                          </p:stCondLst>
                                        </p:cTn>
                                        <p:tgtEl>
                                          <p:spTgt spid="5"/>
                                        </p:tgtEl>
                                        <p:attrNameLst>
                                          <p:attrName>style.visibility</p:attrName>
                                        </p:attrNameLst>
                                      </p:cBhvr>
                                      <p:to>
                                        <p:strVal val="visible"/>
                                      </p:to>
                                    </p:set>
                                    <p:animEffect transition="in" filter="wipe(down)">
                                      <p:cBhvr>
                                        <p:cTn id="79" dur="580">
                                          <p:stCondLst>
                                            <p:cond delay="0"/>
                                          </p:stCondLst>
                                        </p:cTn>
                                        <p:tgtEl>
                                          <p:spTgt spid="5"/>
                                        </p:tgtEl>
                                      </p:cBhvr>
                                    </p:animEffect>
                                    <p:anim calcmode="lin" valueType="num">
                                      <p:cBhvr>
                                        <p:cTn id="80"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81"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82"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83"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84"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85" dur="26">
                                          <p:stCondLst>
                                            <p:cond delay="650"/>
                                          </p:stCondLst>
                                        </p:cTn>
                                        <p:tgtEl>
                                          <p:spTgt spid="5"/>
                                        </p:tgtEl>
                                      </p:cBhvr>
                                      <p:to x="100000" y="60000"/>
                                    </p:animScale>
                                    <p:animScale>
                                      <p:cBhvr>
                                        <p:cTn id="86" dur="166" decel="50000">
                                          <p:stCondLst>
                                            <p:cond delay="676"/>
                                          </p:stCondLst>
                                        </p:cTn>
                                        <p:tgtEl>
                                          <p:spTgt spid="5"/>
                                        </p:tgtEl>
                                      </p:cBhvr>
                                      <p:to x="100000" y="100000"/>
                                    </p:animScale>
                                    <p:animScale>
                                      <p:cBhvr>
                                        <p:cTn id="87" dur="26">
                                          <p:stCondLst>
                                            <p:cond delay="1312"/>
                                          </p:stCondLst>
                                        </p:cTn>
                                        <p:tgtEl>
                                          <p:spTgt spid="5"/>
                                        </p:tgtEl>
                                      </p:cBhvr>
                                      <p:to x="100000" y="80000"/>
                                    </p:animScale>
                                    <p:animScale>
                                      <p:cBhvr>
                                        <p:cTn id="88" dur="166" decel="50000">
                                          <p:stCondLst>
                                            <p:cond delay="1338"/>
                                          </p:stCondLst>
                                        </p:cTn>
                                        <p:tgtEl>
                                          <p:spTgt spid="5"/>
                                        </p:tgtEl>
                                      </p:cBhvr>
                                      <p:to x="100000" y="100000"/>
                                    </p:animScale>
                                    <p:animScale>
                                      <p:cBhvr>
                                        <p:cTn id="89" dur="26">
                                          <p:stCondLst>
                                            <p:cond delay="1642"/>
                                          </p:stCondLst>
                                        </p:cTn>
                                        <p:tgtEl>
                                          <p:spTgt spid="5"/>
                                        </p:tgtEl>
                                      </p:cBhvr>
                                      <p:to x="100000" y="90000"/>
                                    </p:animScale>
                                    <p:animScale>
                                      <p:cBhvr>
                                        <p:cTn id="90" dur="166" decel="50000">
                                          <p:stCondLst>
                                            <p:cond delay="1668"/>
                                          </p:stCondLst>
                                        </p:cTn>
                                        <p:tgtEl>
                                          <p:spTgt spid="5"/>
                                        </p:tgtEl>
                                      </p:cBhvr>
                                      <p:to x="100000" y="100000"/>
                                    </p:animScale>
                                    <p:animScale>
                                      <p:cBhvr>
                                        <p:cTn id="91" dur="26">
                                          <p:stCondLst>
                                            <p:cond delay="1808"/>
                                          </p:stCondLst>
                                        </p:cTn>
                                        <p:tgtEl>
                                          <p:spTgt spid="5"/>
                                        </p:tgtEl>
                                      </p:cBhvr>
                                      <p:to x="100000" y="95000"/>
                                    </p:animScale>
                                    <p:animScale>
                                      <p:cBhvr>
                                        <p:cTn id="92"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Tema sustava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619</TotalTime>
  <Words>843</Words>
  <Application>Microsoft Office PowerPoint</Application>
  <PresentationFormat>Prilagođeno</PresentationFormat>
  <Paragraphs>64</Paragraphs>
  <Slides>17</Slides>
  <Notes>0</Notes>
  <HiddenSlides>0</HiddenSlides>
  <MMClips>2</MMClips>
  <ScaleCrop>false</ScaleCrop>
  <HeadingPairs>
    <vt:vector size="4" baseType="variant">
      <vt:variant>
        <vt:lpstr>Tema</vt:lpstr>
      </vt:variant>
      <vt:variant>
        <vt:i4>1</vt:i4>
      </vt:variant>
      <vt:variant>
        <vt:lpstr>Naslovi slajdova</vt:lpstr>
      </vt:variant>
      <vt:variant>
        <vt:i4>17</vt:i4>
      </vt:variant>
    </vt:vector>
  </HeadingPairs>
  <TitlesOfParts>
    <vt:vector size="18" baseType="lpstr">
      <vt:lpstr>Tema sustava Office</vt:lpstr>
      <vt:lpstr>PROJEKTNI DAN</vt:lpstr>
      <vt:lpstr>GORNJI GRAD</vt:lpstr>
      <vt:lpstr>TRG BANA JOSIPA JELAČIĆA </vt:lpstr>
      <vt:lpstr>KULA LOTRŠČAK</vt:lpstr>
      <vt:lpstr>GRIČKI TOP</vt:lpstr>
      <vt:lpstr>ZAGREBAČKA USPINJAČA</vt:lpstr>
      <vt:lpstr>KRVAVI MOST</vt:lpstr>
      <vt:lpstr>KAMENITA VRATA</vt:lpstr>
      <vt:lpstr>TRG SVETOG MARKA</vt:lpstr>
      <vt:lpstr>ZAGREBAČKA KATEDRALA</vt:lpstr>
      <vt:lpstr>CIBONIN TORANJ</vt:lpstr>
      <vt:lpstr>HRVATSKO NARODNO KAZALIŠTE</vt:lpstr>
      <vt:lpstr>STAROGRADSKA VIJEĆNICA</vt:lpstr>
      <vt:lpstr>DOLAC</vt:lpstr>
      <vt:lpstr>MANDUŠEVAC</vt:lpstr>
      <vt:lpstr>MUZEJI GRADA ZAGREBA</vt:lpstr>
      <vt:lpstr>HVALA NA PAŽNJI</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PROJEKTNI DAN</dc:title>
  <dc:creator>Tihomir Pilcik</dc:creator>
  <cp:lastModifiedBy>Osovna škola Augusta Šenoe</cp:lastModifiedBy>
  <cp:revision>53</cp:revision>
  <dcterms:created xsi:type="dcterms:W3CDTF">2016-04-23T09:28:41Z</dcterms:created>
  <dcterms:modified xsi:type="dcterms:W3CDTF">2016-04-28T08:11:11Z</dcterms:modified>
</cp:coreProperties>
</file>