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4" r:id="rId5"/>
    <p:sldId id="265" r:id="rId6"/>
    <p:sldId id="266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510EB-C73D-4849-9760-E91BF1928457}" type="datetimeFigureOut">
              <a:rPr lang="hr-HR" smtClean="0"/>
              <a:t>1.5.2016.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CB208CC-762D-49D8-A03A-546FFCB2463F}" type="slidenum">
              <a:rPr lang="hr-HR" smtClean="0"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510EB-C73D-4849-9760-E91BF1928457}" type="datetimeFigureOut">
              <a:rPr lang="hr-HR" smtClean="0"/>
              <a:t>1.5.2016.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08CC-762D-49D8-A03A-546FFCB2463F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CB208CC-762D-49D8-A03A-546FFCB2463F}" type="slidenum">
              <a:rPr lang="hr-HR" smtClean="0"/>
              <a:t>‹#›</a:t>
            </a:fld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510EB-C73D-4849-9760-E91BF1928457}" type="datetimeFigureOut">
              <a:rPr lang="hr-HR" smtClean="0"/>
              <a:t>1.5.2016.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510EB-C73D-4849-9760-E91BF1928457}" type="datetimeFigureOut">
              <a:rPr lang="hr-HR" smtClean="0"/>
              <a:t>1.5.2016.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CB208CC-762D-49D8-A03A-546FFCB2463F}" type="slidenum">
              <a:rPr lang="hr-HR" smtClean="0"/>
              <a:t>‹#›</a:t>
            </a:fld>
            <a:endParaRPr lang="hr-H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510EB-C73D-4849-9760-E91BF1928457}" type="datetimeFigureOut">
              <a:rPr lang="hr-HR" smtClean="0"/>
              <a:t>1.5.2016.</a:t>
            </a:fld>
            <a:endParaRPr lang="hr-H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CB208CC-762D-49D8-A03A-546FFCB2463F}" type="slidenum">
              <a:rPr lang="hr-HR" smtClean="0"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F3510EB-C73D-4849-9760-E91BF1928457}" type="datetimeFigureOut">
              <a:rPr lang="hr-HR" smtClean="0"/>
              <a:t>1.5.2016.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08CC-762D-49D8-A03A-546FFCB2463F}" type="slidenum">
              <a:rPr lang="hr-HR" smtClean="0"/>
              <a:t>‹#›</a:t>
            </a:fld>
            <a:endParaRPr lang="hr-H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510EB-C73D-4849-9760-E91BF1928457}" type="datetimeFigureOut">
              <a:rPr lang="hr-HR" smtClean="0"/>
              <a:t>1.5.2016.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hr-HR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CB208CC-762D-49D8-A03A-546FFCB2463F}" type="slidenum">
              <a:rPr lang="hr-HR" smtClean="0"/>
              <a:t>‹#›</a:t>
            </a:fld>
            <a:endParaRPr lang="hr-HR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510EB-C73D-4849-9760-E91BF1928457}" type="datetimeFigureOut">
              <a:rPr lang="hr-HR" smtClean="0"/>
              <a:t>1.5.2016.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CB208CC-762D-49D8-A03A-546FFCB2463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510EB-C73D-4849-9760-E91BF1928457}" type="datetimeFigureOut">
              <a:rPr lang="hr-HR" smtClean="0"/>
              <a:t>1.5.2016.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CB208CC-762D-49D8-A03A-546FFCB2463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CB208CC-762D-49D8-A03A-546FFCB2463F}" type="slidenum">
              <a:rPr lang="hr-HR" smtClean="0"/>
              <a:t>‹#›</a:t>
            </a:fld>
            <a:endParaRPr lang="hr-HR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510EB-C73D-4849-9760-E91BF1928457}" type="datetimeFigureOut">
              <a:rPr lang="hr-HR" smtClean="0"/>
              <a:t>1.5.2016.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CB208CC-762D-49D8-A03A-546FFCB2463F}" type="slidenum">
              <a:rPr lang="hr-HR" smtClean="0"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F3510EB-C73D-4849-9760-E91BF1928457}" type="datetimeFigureOut">
              <a:rPr lang="hr-HR" smtClean="0"/>
              <a:t>1.5.2016.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F3510EB-C73D-4849-9760-E91BF1928457}" type="datetimeFigureOut">
              <a:rPr lang="hr-HR" smtClean="0"/>
              <a:t>1.5.2016.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CB208CC-762D-49D8-A03A-546FFCB2463F}" type="slidenum">
              <a:rPr lang="hr-HR" smtClean="0"/>
              <a:t>‹#›</a:t>
            </a:fld>
            <a:endParaRPr lang="hr-HR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                                    </a:t>
            </a:r>
          </a:p>
          <a:p>
            <a:r>
              <a:rPr lang="hr-HR" dirty="0"/>
              <a:t> </a:t>
            </a:r>
            <a:r>
              <a:rPr lang="hr-HR" dirty="0" smtClean="0"/>
              <a:t>                                             6.D</a:t>
            </a:r>
          </a:p>
          <a:p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PROJEKTNI DAN</a:t>
            </a:r>
            <a:endParaRPr lang="hr-HR" dirty="0"/>
          </a:p>
        </p:txBody>
      </p:sp>
      <p:pic>
        <p:nvPicPr>
          <p:cNvPr id="1026" name="Picture 2" descr="C:\Users\Korisnik\Pictures\izlet\IMG-20160426-WA0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52936"/>
            <a:ext cx="4656518" cy="349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94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KRAJ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r>
              <a:rPr lang="hr-HR" smtClean="0"/>
              <a:t>                                                       and love Zagreb</a:t>
            </a:r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4061990" cy="3765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C:\Users\Korisnik\Pictures\izlet\image-a5a0656acc6c670d888098340cd319d46ce51a9115deea97839490b82fe4a36f-V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532" y="1340768"/>
            <a:ext cx="2948828" cy="165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17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TALIJANSKI KULTURNI INSTITUT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Talijanski </a:t>
            </a:r>
            <a:r>
              <a:rPr lang="hr-HR" dirty="0"/>
              <a:t>institut za kulturu u </a:t>
            </a:r>
            <a:r>
              <a:rPr lang="hr-HR" dirty="0" smtClean="0"/>
              <a:t>Zagrebu</a:t>
            </a:r>
            <a:r>
              <a:rPr lang="hr-HR" dirty="0"/>
              <a:t> </a:t>
            </a:r>
            <a:r>
              <a:rPr lang="hr-HR" dirty="0" smtClean="0"/>
              <a:t> </a:t>
            </a:r>
            <a:r>
              <a:rPr lang="hr-HR" dirty="0"/>
              <a:t>je predstavništvo talijanske države </a:t>
            </a:r>
            <a:endParaRPr lang="hr-HR" dirty="0" smtClean="0"/>
          </a:p>
          <a:p>
            <a:r>
              <a:rPr lang="hr-HR" dirty="0"/>
              <a:t>Z</a:t>
            </a:r>
            <a:r>
              <a:rPr lang="hr-HR" dirty="0" smtClean="0"/>
              <a:t>adatak -promoviranje </a:t>
            </a:r>
            <a:r>
              <a:rPr lang="hr-HR" dirty="0"/>
              <a:t>i </a:t>
            </a:r>
            <a:r>
              <a:rPr lang="hr-HR" dirty="0" smtClean="0"/>
              <a:t>širenje </a:t>
            </a:r>
            <a:r>
              <a:rPr lang="hr-HR" dirty="0"/>
              <a:t>talijanskog jezika i kulture u </a:t>
            </a:r>
            <a:r>
              <a:rPr lang="hr-HR" dirty="0" smtClean="0"/>
              <a:t>Hrvatskoj</a:t>
            </a:r>
            <a:endParaRPr lang="hr-HR" dirty="0"/>
          </a:p>
        </p:txBody>
      </p:sp>
      <p:pic>
        <p:nvPicPr>
          <p:cNvPr id="7171" name="Picture 3" descr="C:\Users\Korisnik\Pictures\izlet\IMG-20160426-WA0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3" y="3838416"/>
            <a:ext cx="2952328" cy="255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Korisnik\Pictures\izlet\IMG-20160426-WA0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819855"/>
            <a:ext cx="2541915" cy="248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Korisnik\Pictures\izlet\IMG-20160426-WA00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62137"/>
            <a:ext cx="1998222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94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USPINJAČA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/>
              <a:t>Uspinjača za Gornji grad najstarije je prijevozno </a:t>
            </a:r>
            <a:r>
              <a:rPr lang="hr-HR" dirty="0" smtClean="0"/>
              <a:t>sredstvo u Zagrebu</a:t>
            </a:r>
          </a:p>
          <a:p>
            <a:r>
              <a:rPr lang="hr-HR" dirty="0" smtClean="0"/>
              <a:t>Puno pomaže u slučaju lijenosti 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472" y="2261456"/>
            <a:ext cx="648072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09528"/>
            <a:ext cx="2616678" cy="3488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Korisnik\Pictures\izlet\IMG-20160426-WA00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020965"/>
            <a:ext cx="2449523" cy="326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13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GALERIJA JOSIPA RAČIĆA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Nalazi se u središtu Zagreba</a:t>
            </a:r>
          </a:p>
          <a:p>
            <a:r>
              <a:rPr lang="vi-VN" dirty="0"/>
              <a:t> </a:t>
            </a:r>
            <a:r>
              <a:rPr lang="hr-HR" dirty="0" smtClean="0">
                <a:latin typeface="Georgia body"/>
              </a:rPr>
              <a:t>izgrađena tijekom 80-tih prema projektu bečkog arhitekta O.Hofera</a:t>
            </a:r>
          </a:p>
          <a:p>
            <a:r>
              <a:rPr lang="hr-HR" dirty="0" smtClean="0">
                <a:latin typeface="Georgia body"/>
              </a:rPr>
              <a:t>Galerija ima više od 750 djela</a:t>
            </a:r>
            <a:endParaRPr lang="hr-HR" dirty="0">
              <a:latin typeface="Georgia body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717032"/>
            <a:ext cx="18669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633201"/>
            <a:ext cx="2160240" cy="261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145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KAMENITA VRATA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smtClean="0"/>
              <a:t>Najbolje očuvan spomenik Zagreba </a:t>
            </a:r>
          </a:p>
          <a:p>
            <a:r>
              <a:rPr lang="hr-HR" dirty="0" smtClean="0"/>
              <a:t>Ovjekovječena u </a:t>
            </a:r>
            <a:r>
              <a:rPr lang="hr-HR" dirty="0"/>
              <a:t>Š</a:t>
            </a:r>
            <a:r>
              <a:rPr lang="hr-HR" dirty="0" smtClean="0"/>
              <a:t>enoinu romanu „Zlatarevo zlato”</a:t>
            </a:r>
          </a:p>
          <a:p>
            <a:r>
              <a:rPr lang="hr-HR" dirty="0" smtClean="0"/>
              <a:t>Kod Kamenitih vrata smo vidjeli prvu ljekarnu koju je </a:t>
            </a:r>
            <a:r>
              <a:rPr lang="hr-HR" dirty="0"/>
              <a:t>osnovao Nicolo </a:t>
            </a:r>
            <a:r>
              <a:rPr lang="hr-HR" dirty="0" smtClean="0"/>
              <a:t>Alighieri, Danteov unuk (autor Božanstvene komedije)</a:t>
            </a:r>
            <a:endParaRPr lang="hr-HR" dirty="0"/>
          </a:p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                                                                          </a:t>
            </a:r>
          </a:p>
          <a:p>
            <a:pPr marL="0" indent="0">
              <a:buNone/>
            </a:pPr>
            <a:endParaRPr lang="hr-HR" dirty="0"/>
          </a:p>
          <a:p>
            <a:endParaRPr lang="hr-HR" dirty="0" smtClean="0"/>
          </a:p>
          <a:p>
            <a:r>
              <a:rPr lang="hr-HR" dirty="0" smtClean="0"/>
              <a:t>            prije                                           poslije</a:t>
            </a:r>
            <a:endParaRPr lang="hr-H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617535"/>
            <a:ext cx="2671541" cy="1777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17535"/>
            <a:ext cx="24765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5" descr="View Attach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5" name="AutoShape 7" descr="View Attachmen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7512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LJEKARNA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Picture 3" descr="C:\Users\Korisnik\Pictures\izlet\IMG-20160426-WA0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83145"/>
            <a:ext cx="4307251" cy="430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589" y="1627113"/>
            <a:ext cx="2664295" cy="2180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622" y="3836771"/>
            <a:ext cx="2736304" cy="204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385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TRG SV. MARKA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Na Trgu sv. Marka nalasi se: crkva sv. Katarine, Ustavni sud, Sabor, crkva sv. Marka...</a:t>
            </a:r>
          </a:p>
          <a:p>
            <a:endParaRPr lang="hr-HR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537344"/>
            <a:ext cx="3028290" cy="1911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172" y="4702963"/>
            <a:ext cx="3192157" cy="1787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Korisnik\Pictures\izlet\image-0c16e6294db7edfe741dfa952b19a19f880317e3c3355e9cc633477229b7c45d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348880"/>
            <a:ext cx="1544950" cy="253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Korisnik\Pictures\izlet\image-78abdb9800312f87498c9a0305d5e489bff472fefb29b595561d0a86febe3dbc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43142"/>
            <a:ext cx="3980186" cy="223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31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DOLAC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Najpoznatija i najveća tržnica u Zagrebu</a:t>
            </a:r>
          </a:p>
          <a:p>
            <a:r>
              <a:rPr lang="hr-HR" dirty="0" smtClean="0"/>
              <a:t>Osnovana 1930 godine </a:t>
            </a:r>
          </a:p>
          <a:p>
            <a:r>
              <a:rPr lang="hr-HR" dirty="0" smtClean="0"/>
              <a:t>Čim se popnemo stubama velikodušno nas dočeka Kumica </a:t>
            </a:r>
            <a:r>
              <a:rPr lang="hr-HR" dirty="0"/>
              <a:t>B</a:t>
            </a:r>
            <a:r>
              <a:rPr lang="hr-HR" dirty="0" smtClean="0"/>
              <a:t>arica</a:t>
            </a:r>
            <a:endParaRPr lang="hr-H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3501008"/>
            <a:ext cx="3620699" cy="2378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C:\Users\Korisnik\Pictures\izlet\IMG-20160426-WA0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0" y="3530804"/>
            <a:ext cx="3423833" cy="256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48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PIZZA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Posjetili smo restoran Leonardo gdje smo </a:t>
            </a:r>
            <a:r>
              <a:rPr lang="hr-HR" smtClean="0"/>
              <a:t>se najeli </a:t>
            </a:r>
            <a:r>
              <a:rPr lang="hr-HR" dirty="0" smtClean="0"/>
              <a:t>pizza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6592">
            <a:off x="739338" y="2531393"/>
            <a:ext cx="3259387" cy="1782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C:\Users\Korisnik\Pictures\izlet\image-dcccc542788a8256aac249adcb720b8ba0891f55a8bb3728a2a58bd09abbfeae-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1571">
            <a:off x="5057458" y="2348880"/>
            <a:ext cx="3429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Korisnik\Pictures\izlet\image-4fd630d2be2a9c257106a8d9397d392878be12b1dd35e780cc2a495b98690acf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171">
            <a:off x="2371298" y="4483798"/>
            <a:ext cx="2294247" cy="172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02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296</TotalTime>
  <Words>136</Words>
  <Application>Microsoft Office PowerPoint</Application>
  <PresentationFormat>On-screen Show (4:3)</PresentationFormat>
  <Paragraphs>41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Georgia</vt:lpstr>
      <vt:lpstr>Georgia body</vt:lpstr>
      <vt:lpstr>Times New Roman</vt:lpstr>
      <vt:lpstr>Wingdings</vt:lpstr>
      <vt:lpstr>Wingdings 2</vt:lpstr>
      <vt:lpstr>Civic</vt:lpstr>
      <vt:lpstr>PROJEKTNI DAN</vt:lpstr>
      <vt:lpstr>TALIJANSKI KULTURNI INSTITUT</vt:lpstr>
      <vt:lpstr>USPINJAČA</vt:lpstr>
      <vt:lpstr>GALERIJA JOSIPA RAČIĆA</vt:lpstr>
      <vt:lpstr>KAMENITA VRATA</vt:lpstr>
      <vt:lpstr>LJEKARNA</vt:lpstr>
      <vt:lpstr>TRG SV. MARKA</vt:lpstr>
      <vt:lpstr>DOLAC</vt:lpstr>
      <vt:lpstr>PIZZA</vt:lpstr>
      <vt:lpstr>KRAJ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PROJEKTNI DAN</dc:title>
  <dc:creator>Korisnik</dc:creator>
  <cp:lastModifiedBy>Renata Matošić</cp:lastModifiedBy>
  <cp:revision>22</cp:revision>
  <dcterms:created xsi:type="dcterms:W3CDTF">2016-04-28T14:17:21Z</dcterms:created>
  <dcterms:modified xsi:type="dcterms:W3CDTF">2016-05-01T17:55:09Z</dcterms:modified>
</cp:coreProperties>
</file>