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0" r:id="rId3"/>
    <p:sldId id="257" r:id="rId4"/>
    <p:sldId id="261" r:id="rId5"/>
    <p:sldId id="258" r:id="rId6"/>
    <p:sldId id="262" r:id="rId7"/>
    <p:sldId id="259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3F28A2A-B6AF-436C-81F8-E603B40F8A0E}">
          <p14:sldIdLst>
            <p14:sldId id="256"/>
            <p14:sldId id="270"/>
            <p14:sldId id="257"/>
            <p14:sldId id="261"/>
            <p14:sldId id="258"/>
            <p14:sldId id="262"/>
            <p14:sldId id="259"/>
            <p14:sldId id="263"/>
            <p14:sldId id="260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87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6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00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64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01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48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87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40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67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3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2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04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6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8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21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B5BD88-D332-425F-A918-9C0B826E07E2}" type="datetimeFigureOut">
              <a:rPr lang="sr-Latn-CS" smtClean="0"/>
              <a:pPr/>
              <a:t>26.4.2016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E7953-28AD-422A-8CF4-2AB41904C5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Kaptol_(Zagreb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3314" y="670472"/>
            <a:ext cx="8008314" cy="2766528"/>
          </a:xfrm>
        </p:spPr>
        <p:txBody>
          <a:bodyPr>
            <a:normAutofit fontScale="90000"/>
          </a:bodyPr>
          <a:lstStyle/>
          <a:p>
            <a:r>
              <a:rPr lang="pl-PL" dirty="0"/>
              <a:t>   Projektni dan - Moj Zagreb, kak' imam te rad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60" y="6357958"/>
            <a:ext cx="3143240" cy="500042"/>
          </a:xfrm>
        </p:spPr>
        <p:txBody>
          <a:bodyPr>
            <a:normAutofit lnSpcReduction="10000"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Osnovna škola Augusta Šenoe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C:\Users\Dijana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38" y="2077878"/>
            <a:ext cx="3427840" cy="2352687"/>
          </a:xfrm>
          <a:prstGeom prst="rect">
            <a:avLst/>
          </a:prstGeom>
          <a:noFill/>
        </p:spPr>
      </p:pic>
      <p:pic>
        <p:nvPicPr>
          <p:cNvPr id="8195" name="Picture 3" descr="C:\Users\Dijana\Desktop\sels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366" y="2863744"/>
            <a:ext cx="3761559" cy="251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</a:t>
            </a:r>
            <a:r>
              <a:rPr lang="hr-HR" dirty="0" err="1"/>
              <a:t>IlICA</a:t>
            </a:r>
            <a:r>
              <a:rPr lang="hr-HR" dirty="0"/>
              <a:t> NEKAD I DANAS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        </a:t>
            </a:r>
            <a:r>
              <a:rPr lang="hr-HR" dirty="0"/>
              <a:t> nekad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837764"/>
            <a:ext cx="3841626" cy="25069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88" y="3029687"/>
            <a:ext cx="3730693" cy="24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4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TREŠNJEVKA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06264" y="2060848"/>
            <a:ext cx="7796030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  nekad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4" y="1837766"/>
            <a:ext cx="3705696" cy="23623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13" y="3189654"/>
            <a:ext cx="3888432" cy="21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KAMENITA VRATA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     NEKAD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2063396"/>
            <a:ext cx="3697609" cy="23175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81" y="2696003"/>
            <a:ext cx="3600400" cy="26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</a:t>
            </a:r>
            <a:r>
              <a:rPr lang="hr-HR" dirty="0" err="1"/>
              <a:t>Hazu</a:t>
            </a:r>
            <a:r>
              <a:rPr lang="hr-HR" dirty="0"/>
              <a:t>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    </a:t>
            </a:r>
            <a:r>
              <a:rPr lang="hr-HR" dirty="0"/>
              <a:t> NEKAD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" y="1817654"/>
            <a:ext cx="3825154" cy="24366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0748"/>
            <a:ext cx="3908105" cy="24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RADIĆEVA </a:t>
            </a:r>
            <a:r>
              <a:rPr lang="hr-HR" dirty="0" smtClean="0"/>
              <a:t>Ulica</a:t>
            </a:r>
            <a:r>
              <a:rPr lang="en-GB" dirty="0" smtClean="0"/>
              <a:t> </a:t>
            </a:r>
            <a:r>
              <a:rPr lang="en-GB" dirty="0" err="1" smtClean="0"/>
              <a:t>nekad</a:t>
            </a:r>
            <a:r>
              <a:rPr lang="en-GB" dirty="0" smtClean="0"/>
              <a:t> I </a:t>
            </a:r>
            <a:r>
              <a:rPr lang="en-GB" dirty="0" err="1" smtClean="0"/>
              <a:t>danas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</a:t>
            </a:r>
            <a:r>
              <a:rPr lang="hr-HR" dirty="0"/>
              <a:t> NEKAD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837766"/>
            <a:ext cx="3409577" cy="26894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99" y="2865258"/>
            <a:ext cx="3925788" cy="25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351" y="188641"/>
            <a:ext cx="7797662" cy="1649126"/>
          </a:xfrm>
        </p:spPr>
        <p:txBody>
          <a:bodyPr/>
          <a:lstStyle/>
          <a:p>
            <a:r>
              <a:rPr lang="hr-HR" dirty="0"/>
              <a:t>USPINJAČA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</a:t>
            </a:r>
            <a:r>
              <a:rPr lang="hr-HR" dirty="0"/>
              <a:t> Nekad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384376" cy="32115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65346"/>
            <a:ext cx="2952328" cy="29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ZRINJEVAC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                                                                                             nekad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Danas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8" y="1839446"/>
            <a:ext cx="4041860" cy="23096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66" y="3066271"/>
            <a:ext cx="3473716" cy="23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7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FOTOGRAFIJE PRIKUPILI I SLOŽILI UČENICI 7.C RAZREDA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/>
              <a:t>Danijel toni </a:t>
            </a:r>
            <a:r>
              <a:rPr lang="hr-HR" sz="1200" dirty="0" err="1"/>
              <a:t>cipirita</a:t>
            </a:r>
            <a:r>
              <a:rPr lang="hr-HR" sz="1200" dirty="0"/>
              <a:t>                                                                     Josip Košutić                                                          </a:t>
            </a:r>
            <a:r>
              <a:rPr lang="hr-HR" sz="1200" dirty="0" err="1"/>
              <a:t>Dorotea</a:t>
            </a:r>
            <a:r>
              <a:rPr lang="hr-HR" sz="1200" dirty="0"/>
              <a:t> Zagorac</a:t>
            </a:r>
          </a:p>
          <a:p>
            <a:pPr marL="0" indent="0">
              <a:buNone/>
            </a:pPr>
            <a:r>
              <a:rPr lang="hr-HR" sz="1200" dirty="0"/>
              <a:t>Jela </a:t>
            </a:r>
            <a:r>
              <a:rPr lang="hr-HR" sz="1200" dirty="0" err="1"/>
              <a:t>čužić</a:t>
            </a:r>
            <a:r>
              <a:rPr lang="hr-HR" sz="1200" dirty="0"/>
              <a:t>                                                                                              Karlo kovač                                                            </a:t>
            </a:r>
            <a:r>
              <a:rPr lang="hr-HR" sz="1200" dirty="0" err="1"/>
              <a:t>Ayna</a:t>
            </a:r>
            <a:r>
              <a:rPr lang="hr-HR" sz="1200" dirty="0"/>
              <a:t> </a:t>
            </a:r>
            <a:r>
              <a:rPr lang="hr-HR" sz="1200" dirty="0" err="1"/>
              <a:t>Mrkaljević</a:t>
            </a:r>
            <a:r>
              <a:rPr lang="hr-HR" sz="1200" dirty="0"/>
              <a:t> </a:t>
            </a:r>
            <a:r>
              <a:rPr lang="hr-HR" sz="1200" dirty="0" err="1"/>
              <a:t>Tataragić</a:t>
            </a:r>
            <a:endParaRPr lang="hr-HR" sz="1200" dirty="0"/>
          </a:p>
          <a:p>
            <a:pPr marL="0" indent="0">
              <a:buNone/>
            </a:pPr>
            <a:r>
              <a:rPr lang="hr-HR" sz="1200" dirty="0"/>
              <a:t>Nina </a:t>
            </a:r>
            <a:r>
              <a:rPr lang="hr-HR" sz="1200" dirty="0" err="1"/>
              <a:t>dabćević</a:t>
            </a:r>
            <a:r>
              <a:rPr lang="hr-HR" sz="1200" dirty="0"/>
              <a:t>                                                                                    </a:t>
            </a:r>
            <a:r>
              <a:rPr lang="hr-HR" sz="1200" dirty="0" err="1"/>
              <a:t>nika</a:t>
            </a:r>
            <a:r>
              <a:rPr lang="hr-HR" sz="1200" dirty="0"/>
              <a:t> kraljić                                                            </a:t>
            </a:r>
            <a:r>
              <a:rPr lang="hr-HR" sz="1200" dirty="0" err="1"/>
              <a:t>ivan</a:t>
            </a:r>
            <a:r>
              <a:rPr lang="hr-HR" sz="1200" dirty="0"/>
              <a:t> luka </a:t>
            </a:r>
            <a:r>
              <a:rPr lang="hr-HR" sz="1200" dirty="0" err="1"/>
              <a:t>zorić</a:t>
            </a:r>
            <a:endParaRPr lang="hr-HR" sz="1200" dirty="0"/>
          </a:p>
          <a:p>
            <a:pPr marL="0" indent="0">
              <a:buNone/>
            </a:pPr>
            <a:r>
              <a:rPr lang="hr-HR" sz="1200" dirty="0"/>
              <a:t>Nika </a:t>
            </a:r>
            <a:r>
              <a:rPr lang="hr-HR" sz="1200" dirty="0" err="1"/>
              <a:t>dugeč</a:t>
            </a:r>
            <a:r>
              <a:rPr lang="hr-HR" sz="1200" dirty="0"/>
              <a:t>                                                                                            </a:t>
            </a:r>
            <a:r>
              <a:rPr lang="hr-HR" sz="1200" dirty="0" err="1"/>
              <a:t>mia</a:t>
            </a:r>
            <a:r>
              <a:rPr lang="hr-HR" sz="1200" dirty="0"/>
              <a:t> </a:t>
            </a:r>
            <a:r>
              <a:rPr lang="hr-HR" sz="1200" dirty="0" err="1"/>
              <a:t>marić</a:t>
            </a:r>
            <a:r>
              <a:rPr lang="hr-HR" sz="1200" dirty="0"/>
              <a:t>                                                                </a:t>
            </a:r>
            <a:r>
              <a:rPr lang="hr-HR" sz="1200" dirty="0" err="1"/>
              <a:t>ivan</a:t>
            </a:r>
            <a:r>
              <a:rPr lang="hr-HR" sz="1200" dirty="0"/>
              <a:t> </a:t>
            </a:r>
            <a:r>
              <a:rPr lang="hr-HR" sz="1200" dirty="0" err="1"/>
              <a:t>zorja</a:t>
            </a:r>
            <a:endParaRPr lang="hr-HR" sz="1200" dirty="0"/>
          </a:p>
          <a:p>
            <a:pPr marL="0" indent="0">
              <a:buNone/>
            </a:pPr>
            <a:r>
              <a:rPr lang="hr-HR" sz="1200" dirty="0"/>
              <a:t>David </a:t>
            </a:r>
            <a:r>
              <a:rPr lang="hr-HR" sz="1200" dirty="0" err="1"/>
              <a:t>fulir</a:t>
            </a:r>
            <a:r>
              <a:rPr lang="hr-HR" sz="1200" dirty="0"/>
              <a:t>                                                                                           adi </a:t>
            </a:r>
            <a:r>
              <a:rPr lang="hr-HR" sz="1200" dirty="0" err="1"/>
              <a:t>malik</a:t>
            </a:r>
            <a:r>
              <a:rPr lang="hr-HR" sz="1200" dirty="0"/>
              <a:t>                                                                   </a:t>
            </a:r>
            <a:r>
              <a:rPr lang="hr-HR" sz="1200" dirty="0" err="1"/>
              <a:t>bruno</a:t>
            </a:r>
            <a:r>
              <a:rPr lang="hr-HR" sz="1200" dirty="0"/>
              <a:t> </a:t>
            </a:r>
            <a:r>
              <a:rPr lang="hr-HR" sz="1200" dirty="0" err="1"/>
              <a:t>pongračić</a:t>
            </a:r>
            <a:endParaRPr lang="hr-HR" sz="1200" dirty="0"/>
          </a:p>
          <a:p>
            <a:pPr marL="0" indent="0">
              <a:buNone/>
            </a:pPr>
            <a:r>
              <a:rPr lang="hr-HR" sz="1200" dirty="0"/>
              <a:t>Lana </a:t>
            </a:r>
            <a:r>
              <a:rPr lang="hr-HR" sz="1200" dirty="0" err="1"/>
              <a:t>horvat</a:t>
            </a:r>
            <a:r>
              <a:rPr lang="hr-HR" sz="1200" dirty="0"/>
              <a:t>                                                                                        </a:t>
            </a:r>
            <a:r>
              <a:rPr lang="hr-HR" sz="1200" dirty="0" err="1"/>
              <a:t>lucija</a:t>
            </a:r>
            <a:r>
              <a:rPr lang="hr-HR" sz="1200" dirty="0"/>
              <a:t>  </a:t>
            </a:r>
            <a:r>
              <a:rPr lang="hr-HR" sz="1200" dirty="0" err="1"/>
              <a:t>mitrović</a:t>
            </a:r>
            <a:r>
              <a:rPr lang="hr-HR" sz="1200" dirty="0"/>
              <a:t>                                                   </a:t>
            </a:r>
            <a:r>
              <a:rPr lang="hr-HR" sz="1200" dirty="0" err="1"/>
              <a:t>ana</a:t>
            </a:r>
            <a:r>
              <a:rPr lang="hr-HR" sz="1200" dirty="0"/>
              <a:t> </a:t>
            </a:r>
            <a:r>
              <a:rPr lang="hr-HR" sz="1200"/>
              <a:t>kujunđić</a:t>
            </a:r>
            <a:endParaRPr lang="hr-HR" sz="1200" dirty="0"/>
          </a:p>
          <a:p>
            <a:pPr marL="0" indent="0">
              <a:buNone/>
            </a:pPr>
            <a:r>
              <a:rPr lang="hr-HR" sz="1200" dirty="0"/>
              <a:t>Karla </a:t>
            </a:r>
            <a:r>
              <a:rPr lang="hr-HR" sz="1200" dirty="0" err="1"/>
              <a:t>Jagar</a:t>
            </a:r>
            <a:r>
              <a:rPr lang="hr-HR" sz="1200" dirty="0"/>
              <a:t>                                                                                        Petar </a:t>
            </a:r>
            <a:r>
              <a:rPr lang="hr-HR" sz="1200" dirty="0" err="1"/>
              <a:t>Mehdin</a:t>
            </a:r>
            <a:r>
              <a:rPr lang="hr-HR" sz="1200" dirty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1200" dirty="0"/>
              <a:t>Karla Koren                                                                                        Antonio Radoš</a:t>
            </a:r>
          </a:p>
          <a:p>
            <a:pPr marL="0" indent="0">
              <a:buNone/>
            </a:pPr>
            <a:r>
              <a:rPr lang="hr-HR" sz="1200" dirty="0"/>
              <a:t>Alen </a:t>
            </a:r>
            <a:r>
              <a:rPr lang="hr-HR" sz="1200" dirty="0" err="1"/>
              <a:t>korenčič</a:t>
            </a:r>
            <a:r>
              <a:rPr lang="hr-HR" sz="1200" dirty="0"/>
              <a:t>                                                                                   Ian Marković</a:t>
            </a:r>
          </a:p>
        </p:txBody>
      </p:sp>
    </p:spTree>
    <p:extLst>
      <p:ext uri="{BB962C8B-B14F-4D97-AF65-F5344CB8AC3E}">
        <p14:creationId xmlns:p14="http://schemas.microsoft.com/office/powerpoint/2010/main" val="24125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673" y="404827"/>
            <a:ext cx="7797662" cy="1151965"/>
          </a:xfrm>
        </p:spPr>
        <p:txBody>
          <a:bodyPr/>
          <a:lstStyle/>
          <a:p>
            <a:r>
              <a:rPr lang="hr-HR" dirty="0"/>
              <a:t>        Zanimljivosti o zagrebu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14351" y="1556792"/>
            <a:ext cx="7796030" cy="3817793"/>
          </a:xfrm>
        </p:spPr>
        <p:txBody>
          <a:bodyPr/>
          <a:lstStyle/>
          <a:p>
            <a:r>
              <a:rPr lang="hr-HR" b="1" dirty="0" smtClean="0"/>
              <a:t>Zagreb</a:t>
            </a:r>
            <a:r>
              <a:rPr lang="hr-HR" dirty="0"/>
              <a:t> je glavni grad Republike </a:t>
            </a:r>
            <a:r>
              <a:rPr lang="hr-HR" dirty="0" smtClean="0"/>
              <a:t>Hrvatske </a:t>
            </a:r>
            <a:r>
              <a:rPr lang="hr-HR" dirty="0"/>
              <a:t>i najveći GRAD u Hrvatskoj po broju </a:t>
            </a:r>
            <a:r>
              <a:rPr lang="hr-HR" dirty="0" smtClean="0"/>
              <a:t>stanovnika </a:t>
            </a:r>
            <a:endParaRPr lang="en-GB" dirty="0" smtClean="0"/>
          </a:p>
          <a:p>
            <a:r>
              <a:rPr lang="hr-HR" dirty="0" smtClean="0"/>
              <a:t>Povijesno </a:t>
            </a:r>
            <a:r>
              <a:rPr lang="hr-HR" dirty="0"/>
              <a:t>gledajući, grad Zagreb je izrastao iz dva naselja na susjednim brežuljcima,</a:t>
            </a:r>
            <a:r>
              <a:rPr lang="hr-HR" dirty="0">
                <a:solidFill>
                  <a:srgbClr val="FF0000"/>
                </a:solidFill>
              </a:rPr>
              <a:t> </a:t>
            </a:r>
            <a:r>
              <a:rPr lang="hr-HR" u="sng" dirty="0">
                <a:solidFill>
                  <a:srgbClr val="FF0000"/>
                </a:solidFill>
              </a:rPr>
              <a:t>Gradeca</a:t>
            </a:r>
            <a:r>
              <a:rPr lang="hr-HR" dirty="0"/>
              <a:t> i </a:t>
            </a:r>
            <a:r>
              <a:rPr lang="hr-HR" dirty="0">
                <a:hlinkClick r:id="rId2" tooltip="Kaptol (Zagreb)"/>
              </a:rPr>
              <a:t>Kaptola</a:t>
            </a:r>
            <a:r>
              <a:rPr lang="hr-HR" dirty="0"/>
              <a:t>, koji čine jezgru današnjeg Zagreba, njegovo povijesno </a:t>
            </a:r>
            <a:r>
              <a:rPr lang="hr-HR" dirty="0" smtClean="0"/>
              <a:t>središte</a:t>
            </a:r>
            <a:endParaRPr lang="hr-HR" dirty="0"/>
          </a:p>
          <a:p>
            <a:r>
              <a:rPr lang="hr-HR" dirty="0"/>
              <a:t>Zagreb danas predstavlja upravno, gospodarsko, kulturno, prometno i znanstveno središte </a:t>
            </a:r>
            <a:r>
              <a:rPr lang="hr-HR" dirty="0" smtClean="0"/>
              <a:t>Hrvatske</a:t>
            </a:r>
            <a:endParaRPr lang="en-GB" dirty="0" smtClean="0"/>
          </a:p>
          <a:p>
            <a:r>
              <a:rPr lang="hr-HR" dirty="0" smtClean="0"/>
              <a:t>Položajem </a:t>
            </a:r>
            <a:r>
              <a:rPr lang="hr-HR" dirty="0"/>
              <a:t>spada u gradove srednje Europe.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77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Trg bana Josipa Jelačića nekada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                                         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</a:t>
            </a:r>
            <a:r>
              <a:rPr lang="hr-HR" dirty="0"/>
              <a:t> 1925. godina</a:t>
            </a:r>
          </a:p>
          <a:p>
            <a:endParaRPr lang="hr-HR" dirty="0"/>
          </a:p>
          <a:p>
            <a:r>
              <a:rPr lang="hr-HR" dirty="0"/>
              <a:t>&lt;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                                                1884.godina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pic>
        <p:nvPicPr>
          <p:cNvPr id="1026" name="Picture 2" descr="C:\Users\Dijana\Desktop\58-1925-Trg_bana_jela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" y="2008924"/>
            <a:ext cx="3957621" cy="2431110"/>
          </a:xfrm>
          <a:prstGeom prst="rect">
            <a:avLst/>
          </a:prstGeom>
          <a:noFill/>
        </p:spPr>
      </p:pic>
      <p:pic>
        <p:nvPicPr>
          <p:cNvPr id="1027" name="Picture 3" descr="C:\Users\Dijana\Desktop\Jelačićev_trg_i_Ilica_1884_Th._Mayerhof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473" y="2891980"/>
            <a:ext cx="3593189" cy="2708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Trg bana Josipa Jelačića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Dijana\Desktop\trga-bana-jela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" y="1860715"/>
            <a:ext cx="3529123" cy="2357454"/>
          </a:xfrm>
          <a:prstGeom prst="rect">
            <a:avLst/>
          </a:prstGeom>
          <a:noFill/>
        </p:spPr>
      </p:pic>
      <p:pic>
        <p:nvPicPr>
          <p:cNvPr id="5123" name="Picture 3" descr="C:\Users\Dijana\Desktop\zagreb-trg-bana-jela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165" y="3175901"/>
            <a:ext cx="3766216" cy="219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98" y="380071"/>
            <a:ext cx="7797662" cy="1151965"/>
          </a:xfrm>
        </p:spPr>
        <p:txBody>
          <a:bodyPr/>
          <a:lstStyle/>
          <a:p>
            <a:r>
              <a:rPr lang="hr-HR" dirty="0"/>
              <a:t>HNK i Katedrala nekada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06104"/>
            <a:ext cx="7796030" cy="3868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                                                                                </a:t>
            </a:r>
            <a:r>
              <a:rPr lang="hr-HR" dirty="0">
                <a:sym typeface="Wingdings" panose="05000000000000000000" pitchFamily="2" charset="2"/>
              </a:rPr>
              <a:t></a:t>
            </a:r>
            <a:r>
              <a:rPr lang="hr-HR" dirty="0"/>
              <a:t> HNK    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                                                       Katedrala </a:t>
            </a:r>
            <a:r>
              <a:rPr lang="hr-HR" dirty="0">
                <a:sym typeface="Wingdings" panose="05000000000000000000" pitchFamily="2" charset="2"/>
              </a:rPr>
              <a:t>   </a:t>
            </a:r>
            <a:endParaRPr lang="hr-HR" dirty="0"/>
          </a:p>
        </p:txBody>
      </p:sp>
      <p:pic>
        <p:nvPicPr>
          <p:cNvPr id="2050" name="Picture 2" descr="C:\Users\Dijana\Desktop\hnk2_1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25" y="1700808"/>
            <a:ext cx="3809984" cy="2857488"/>
          </a:xfrm>
          <a:prstGeom prst="rect">
            <a:avLst/>
          </a:prstGeom>
          <a:noFill/>
        </p:spPr>
      </p:pic>
      <p:pic>
        <p:nvPicPr>
          <p:cNvPr id="2051" name="Picture 3" descr="C:\Users\Dijana\Desktop\687px-The_Zagreb_Cathedral_renovated_according_to_designs_of_Hermann_Bolle_(end_of_19_century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350306"/>
            <a:ext cx="3464319" cy="3024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HNK i Katedrala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Dijana\Desktop\IMG_C2972B-C6F801-DA7810-1D6B6D-085E5E-997E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1" y="1863507"/>
            <a:ext cx="4102578" cy="2730501"/>
          </a:xfrm>
          <a:prstGeom prst="rect">
            <a:avLst/>
          </a:prstGeom>
          <a:noFill/>
        </p:spPr>
      </p:pic>
      <p:pic>
        <p:nvPicPr>
          <p:cNvPr id="6147" name="Picture 3" descr="C:\Users\Dijana\Desktop\katedra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150367"/>
            <a:ext cx="2632272" cy="3224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Kamenita Vrata nekada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Dijana\Desktop\14txa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51" y="1714488"/>
            <a:ext cx="3988026" cy="2500330"/>
          </a:xfrm>
          <a:prstGeom prst="rect">
            <a:avLst/>
          </a:prstGeom>
          <a:noFill/>
        </p:spPr>
      </p:pic>
      <p:pic>
        <p:nvPicPr>
          <p:cNvPr id="3075" name="Picture 3" descr="C:\Users\Dijana\Desktop\scan4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6883" y="2893227"/>
            <a:ext cx="3906781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Kamenita Vrata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Dijan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" y="1809453"/>
            <a:ext cx="3510556" cy="2357454"/>
          </a:xfrm>
          <a:prstGeom prst="rect">
            <a:avLst/>
          </a:prstGeom>
          <a:noFill/>
        </p:spPr>
      </p:pic>
      <p:pic>
        <p:nvPicPr>
          <p:cNvPr id="7171" name="Picture 3" descr="C:\Users\Dijana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132" y="3340994"/>
            <a:ext cx="3940872" cy="203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Osnovna škola Augusta Šenoe nekada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Dijana\Desktop\selsk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66" y="2042472"/>
            <a:ext cx="3892800" cy="2686032"/>
          </a:xfrm>
          <a:prstGeom prst="rect">
            <a:avLst/>
          </a:prstGeom>
          <a:noFill/>
        </p:spPr>
      </p:pic>
      <p:pic>
        <p:nvPicPr>
          <p:cNvPr id="4099" name="Picture 3" descr="C:\Users\Dijana\Desktop\selsk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618" y="2826949"/>
            <a:ext cx="3471027" cy="256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116</TotalTime>
  <Words>200</Words>
  <Application>Microsoft Office PowerPoint</Application>
  <PresentationFormat>Prikaz na zaslonu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Glavni događaj</vt:lpstr>
      <vt:lpstr>   Projektni dan - Moj Zagreb, kak' imam te rad</vt:lpstr>
      <vt:lpstr>        Zanimljivosti o zagrebu</vt:lpstr>
      <vt:lpstr>Trg bana Josipa Jelačića nekada </vt:lpstr>
      <vt:lpstr>Trg bana Josipa Jelačića danas</vt:lpstr>
      <vt:lpstr>HNK i Katedrala nekada</vt:lpstr>
      <vt:lpstr>HNK i Katedrala danas</vt:lpstr>
      <vt:lpstr>Kamenita Vrata nekada</vt:lpstr>
      <vt:lpstr>Kamenita Vrata danas</vt:lpstr>
      <vt:lpstr>Osnovna škola Augusta Šenoe nekada</vt:lpstr>
      <vt:lpstr>Osnovna škola Augusta Šenoe danas</vt:lpstr>
      <vt:lpstr>            IlICA NEKAD I DANAS  </vt:lpstr>
      <vt:lpstr>      TREŠNJEVKA NEKAD I DANAS</vt:lpstr>
      <vt:lpstr>KAMENITA VRATA NEKAD I DANAS</vt:lpstr>
      <vt:lpstr>               Hazu nekad i danas</vt:lpstr>
      <vt:lpstr>RADIĆEVA Ulica nekad I danas</vt:lpstr>
      <vt:lpstr>USPINJAČA NEKAD I DANAS</vt:lpstr>
      <vt:lpstr>        ZRINJEVAC NEKAD I DANAS</vt:lpstr>
      <vt:lpstr>FOTOGRAFIJE PRIKUPILI I SLOŽILI UČENICI 7.C RAZREDA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 nekada i danas</dc:title>
  <dc:creator>Dijana</dc:creator>
  <cp:lastModifiedBy>ošaš</cp:lastModifiedBy>
  <cp:revision>13</cp:revision>
  <dcterms:created xsi:type="dcterms:W3CDTF">2016-04-18T19:28:21Z</dcterms:created>
  <dcterms:modified xsi:type="dcterms:W3CDTF">2016-04-26T11:13:54Z</dcterms:modified>
</cp:coreProperties>
</file>